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66" r:id="rId7"/>
    <p:sldId id="270" r:id="rId8"/>
    <p:sldId id="269" r:id="rId9"/>
    <p:sldId id="263" r:id="rId10"/>
    <p:sldId id="267" r:id="rId11"/>
    <p:sldId id="271" r:id="rId12"/>
    <p:sldId id="272" r:id="rId13"/>
    <p:sldId id="293" r:id="rId14"/>
    <p:sldId id="281" r:id="rId15"/>
    <p:sldId id="274" r:id="rId16"/>
    <p:sldId id="275" r:id="rId17"/>
    <p:sldId id="276" r:id="rId18"/>
    <p:sldId id="273" r:id="rId19"/>
    <p:sldId id="282" r:id="rId20"/>
    <p:sldId id="277" r:id="rId21"/>
    <p:sldId id="278" r:id="rId22"/>
    <p:sldId id="284" r:id="rId23"/>
    <p:sldId id="279" r:id="rId24"/>
    <p:sldId id="280" r:id="rId25"/>
    <p:sldId id="268" r:id="rId26"/>
    <p:sldId id="286" r:id="rId27"/>
    <p:sldId id="285" r:id="rId28"/>
    <p:sldId id="287" r:id="rId29"/>
    <p:sldId id="288" r:id="rId30"/>
    <p:sldId id="290" r:id="rId31"/>
    <p:sldId id="289" r:id="rId32"/>
    <p:sldId id="291" r:id="rId33"/>
    <p:sldId id="304" r:id="rId34"/>
    <p:sldId id="303" r:id="rId35"/>
    <p:sldId id="292" r:id="rId36"/>
    <p:sldId id="294" r:id="rId37"/>
    <p:sldId id="295" r:id="rId38"/>
    <p:sldId id="296" r:id="rId39"/>
    <p:sldId id="297" r:id="rId40"/>
    <p:sldId id="301" r:id="rId41"/>
    <p:sldId id="298" r:id="rId42"/>
    <p:sldId id="326" r:id="rId43"/>
    <p:sldId id="299" r:id="rId44"/>
    <p:sldId id="300" r:id="rId45"/>
    <p:sldId id="302" r:id="rId46"/>
    <p:sldId id="305" r:id="rId47"/>
    <p:sldId id="306" r:id="rId48"/>
    <p:sldId id="307" r:id="rId49"/>
    <p:sldId id="370" r:id="rId50"/>
    <p:sldId id="368" r:id="rId51"/>
    <p:sldId id="369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31" r:id="rId61"/>
    <p:sldId id="394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7" r:id="rId71"/>
    <p:sldId id="371" r:id="rId72"/>
    <p:sldId id="328" r:id="rId73"/>
    <p:sldId id="329" r:id="rId74"/>
    <p:sldId id="330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53" r:id="rId91"/>
    <p:sldId id="356" r:id="rId92"/>
    <p:sldId id="348" r:id="rId93"/>
    <p:sldId id="349" r:id="rId94"/>
    <p:sldId id="350" r:id="rId95"/>
    <p:sldId id="351" r:id="rId96"/>
    <p:sldId id="352" r:id="rId97"/>
    <p:sldId id="354" r:id="rId98"/>
    <p:sldId id="355" r:id="rId99"/>
    <p:sldId id="357" r:id="rId100"/>
    <p:sldId id="358" r:id="rId101"/>
    <p:sldId id="359" r:id="rId102"/>
    <p:sldId id="360" r:id="rId103"/>
    <p:sldId id="361" r:id="rId104"/>
    <p:sldId id="367" r:id="rId105"/>
    <p:sldId id="362" r:id="rId106"/>
    <p:sldId id="363" r:id="rId107"/>
    <p:sldId id="364" r:id="rId108"/>
    <p:sldId id="365" r:id="rId109"/>
    <p:sldId id="366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5" r:id="rId122"/>
    <p:sldId id="384" r:id="rId123"/>
    <p:sldId id="389" r:id="rId124"/>
    <p:sldId id="386" r:id="rId125"/>
    <p:sldId id="390" r:id="rId126"/>
    <p:sldId id="387" r:id="rId127"/>
    <p:sldId id="391" r:id="rId128"/>
    <p:sldId id="388" r:id="rId129"/>
    <p:sldId id="392" r:id="rId130"/>
    <p:sldId id="393" r:id="rId1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17"/>
    <a:srgbClr val="44B78B"/>
    <a:srgbClr val="0C4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8EB78-D73F-43C5-B538-A69D75A6E9A9}" v="65" dt="2024-04-23T23:54:05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Freitas Quiróz Sánchez" userId="a4feda23babe96d2" providerId="LiveId" clId="{C498EB78-D73F-43C5-B538-A69D75A6E9A9}"/>
    <pc:docChg chg="undo custSel addSld delSld modSld sldOrd">
      <pc:chgData name="Thiago Freitas Quiróz Sánchez" userId="a4feda23babe96d2" providerId="LiveId" clId="{C498EB78-D73F-43C5-B538-A69D75A6E9A9}" dt="2024-04-24T00:20:36.812" v="7285" actId="22"/>
      <pc:docMkLst>
        <pc:docMk/>
      </pc:docMkLst>
      <pc:sldChg chg="modSp add del mod ord">
        <pc:chgData name="Thiago Freitas Quiróz Sánchez" userId="a4feda23babe96d2" providerId="LiveId" clId="{C498EB78-D73F-43C5-B538-A69D75A6E9A9}" dt="2024-04-22T00:00:14.432" v="6661" actId="20577"/>
        <pc:sldMkLst>
          <pc:docMk/>
          <pc:sldMk cId="1899796125" sldId="256"/>
        </pc:sldMkLst>
        <pc:spChg chg="mod">
          <ac:chgData name="Thiago Freitas Quiróz Sánchez" userId="a4feda23babe96d2" providerId="LiveId" clId="{C498EB78-D73F-43C5-B538-A69D75A6E9A9}" dt="2024-04-21T21:03:38.494" v="124" actId="20577"/>
          <ac:spMkLst>
            <pc:docMk/>
            <pc:sldMk cId="1899796125" sldId="256"/>
            <ac:spMk id="2" creationId="{9DBF30C7-F111-E9E3-1A20-51084BC02BC5}"/>
          </ac:spMkLst>
        </pc:spChg>
        <pc:spChg chg="mod">
          <ac:chgData name="Thiago Freitas Quiróz Sánchez" userId="a4feda23babe96d2" providerId="LiveId" clId="{C498EB78-D73F-43C5-B538-A69D75A6E9A9}" dt="2024-04-22T00:00:14.432" v="6661" actId="20577"/>
          <ac:spMkLst>
            <pc:docMk/>
            <pc:sldMk cId="1899796125" sldId="256"/>
            <ac:spMk id="10" creationId="{34A2E3C6-5AE5-78C7-0480-BD41E18EFF4A}"/>
          </ac:spMkLst>
        </pc:spChg>
      </pc:sldChg>
      <pc:sldChg chg="addSp delSp modSp mod ord">
        <pc:chgData name="Thiago Freitas Quiróz Sánchez" userId="a4feda23babe96d2" providerId="LiveId" clId="{C498EB78-D73F-43C5-B538-A69D75A6E9A9}" dt="2024-04-21T21:20:07.820" v="703" actId="1076"/>
        <pc:sldMkLst>
          <pc:docMk/>
          <pc:sldMk cId="744236893" sldId="257"/>
        </pc:sldMkLst>
        <pc:spChg chg="del">
          <ac:chgData name="Thiago Freitas Quiróz Sánchez" userId="a4feda23babe96d2" providerId="LiveId" clId="{C498EB78-D73F-43C5-B538-A69D75A6E9A9}" dt="2024-04-21T21:01:16.371" v="0" actId="478"/>
          <ac:spMkLst>
            <pc:docMk/>
            <pc:sldMk cId="744236893" sldId="257"/>
            <ac:spMk id="2" creationId="{B9E23363-EBAF-B0D2-A682-1D2ADA903B28}"/>
          </ac:spMkLst>
        </pc:spChg>
        <pc:spChg chg="add mod">
          <ac:chgData name="Thiago Freitas Quiróz Sánchez" userId="a4feda23babe96d2" providerId="LiveId" clId="{C498EB78-D73F-43C5-B538-A69D75A6E9A9}" dt="2024-04-21T21:17:31.956" v="518" actId="242"/>
          <ac:spMkLst>
            <pc:docMk/>
            <pc:sldMk cId="744236893" sldId="257"/>
            <ac:spMk id="3" creationId="{05FD244A-AFFB-37DD-AAAE-A8A5C2168B40}"/>
          </ac:spMkLst>
        </pc:spChg>
        <pc:spChg chg="add del mod">
          <ac:chgData name="Thiago Freitas Quiróz Sánchez" userId="a4feda23babe96d2" providerId="LiveId" clId="{C498EB78-D73F-43C5-B538-A69D75A6E9A9}" dt="2024-04-21T21:05:55.203" v="300"/>
          <ac:spMkLst>
            <pc:docMk/>
            <pc:sldMk cId="744236893" sldId="257"/>
            <ac:spMk id="4" creationId="{AA89A12A-E4D4-F703-F225-A6290EA8AA54}"/>
          </ac:spMkLst>
        </pc:spChg>
        <pc:spChg chg="add del mod">
          <ac:chgData name="Thiago Freitas Quiróz Sánchez" userId="a4feda23babe96d2" providerId="LiveId" clId="{C498EB78-D73F-43C5-B538-A69D75A6E9A9}" dt="2024-04-21T21:07:32.541" v="333" actId="478"/>
          <ac:spMkLst>
            <pc:docMk/>
            <pc:sldMk cId="744236893" sldId="257"/>
            <ac:spMk id="5" creationId="{47A346C5-30F4-CB1A-D8F5-688F17657F59}"/>
          </ac:spMkLst>
        </pc:spChg>
        <pc:spChg chg="del">
          <ac:chgData name="Thiago Freitas Quiróz Sánchez" userId="a4feda23babe96d2" providerId="LiveId" clId="{C498EB78-D73F-43C5-B538-A69D75A6E9A9}" dt="2024-04-21T21:01:16.371" v="0" actId="478"/>
          <ac:spMkLst>
            <pc:docMk/>
            <pc:sldMk cId="744236893" sldId="257"/>
            <ac:spMk id="6" creationId="{67910A98-C804-81CB-252C-6FE3AB2B69D2}"/>
          </ac:spMkLst>
        </pc:spChg>
        <pc:spChg chg="del">
          <ac:chgData name="Thiago Freitas Quiróz Sánchez" userId="a4feda23babe96d2" providerId="LiveId" clId="{C498EB78-D73F-43C5-B538-A69D75A6E9A9}" dt="2024-04-21T21:01:16.371" v="0" actId="478"/>
          <ac:spMkLst>
            <pc:docMk/>
            <pc:sldMk cId="744236893" sldId="257"/>
            <ac:spMk id="7" creationId="{9617B84F-C39A-703A-EC94-C7A094494501}"/>
          </ac:spMkLst>
        </pc:spChg>
        <pc:spChg chg="del">
          <ac:chgData name="Thiago Freitas Quiróz Sánchez" userId="a4feda23babe96d2" providerId="LiveId" clId="{C498EB78-D73F-43C5-B538-A69D75A6E9A9}" dt="2024-04-21T21:01:16.371" v="0" actId="478"/>
          <ac:spMkLst>
            <pc:docMk/>
            <pc:sldMk cId="744236893" sldId="257"/>
            <ac:spMk id="8" creationId="{2FC5E675-2996-7DA8-767D-CBCDB0491407}"/>
          </ac:spMkLst>
        </pc:spChg>
        <pc:spChg chg="add mod">
          <ac:chgData name="Thiago Freitas Quiróz Sánchez" userId="a4feda23babe96d2" providerId="LiveId" clId="{C498EB78-D73F-43C5-B538-A69D75A6E9A9}" dt="2024-04-21T21:20:07.820" v="703" actId="1076"/>
          <ac:spMkLst>
            <pc:docMk/>
            <pc:sldMk cId="744236893" sldId="257"/>
            <ac:spMk id="9" creationId="{1A3DEBA7-CEAA-A9F5-2165-D69DE9E4479E}"/>
          </ac:spMkLst>
        </pc:spChg>
        <pc:spChg chg="add mod">
          <ac:chgData name="Thiago Freitas Quiróz Sánchez" userId="a4feda23babe96d2" providerId="LiveId" clId="{C498EB78-D73F-43C5-B538-A69D75A6E9A9}" dt="2024-04-21T21:20:04.726" v="702" actId="1076"/>
          <ac:spMkLst>
            <pc:docMk/>
            <pc:sldMk cId="744236893" sldId="257"/>
            <ac:spMk id="10" creationId="{82FAD1BA-3B3C-A446-50B4-438AC874D777}"/>
          </ac:spMkLst>
        </pc:spChg>
        <pc:spChg chg="add mod">
          <ac:chgData name="Thiago Freitas Quiróz Sánchez" userId="a4feda23babe96d2" providerId="LiveId" clId="{C498EB78-D73F-43C5-B538-A69D75A6E9A9}" dt="2024-04-21T21:19:59.764" v="701" actId="255"/>
          <ac:spMkLst>
            <pc:docMk/>
            <pc:sldMk cId="744236893" sldId="257"/>
            <ac:spMk id="11" creationId="{0195B7CA-E1D5-56C7-6E7A-FAAF7D6DC44D}"/>
          </ac:spMkLst>
        </pc:spChg>
        <pc:spChg chg="add">
          <ac:chgData name="Thiago Freitas Quiróz Sánchez" userId="a4feda23babe96d2" providerId="LiveId" clId="{C498EB78-D73F-43C5-B538-A69D75A6E9A9}" dt="2024-04-21T21:09:32.859" v="420"/>
          <ac:spMkLst>
            <pc:docMk/>
            <pc:sldMk cId="744236893" sldId="257"/>
            <ac:spMk id="12" creationId="{F15251C4-30DE-EC74-965E-F7E76340CFF4}"/>
          </ac:spMkLst>
        </pc:spChg>
        <pc:spChg chg="add del mod">
          <ac:chgData name="Thiago Freitas Quiróz Sánchez" userId="a4feda23babe96d2" providerId="LiveId" clId="{C498EB78-D73F-43C5-B538-A69D75A6E9A9}" dt="2024-04-21T21:11:00.358" v="469" actId="478"/>
          <ac:spMkLst>
            <pc:docMk/>
            <pc:sldMk cId="744236893" sldId="257"/>
            <ac:spMk id="13" creationId="{4F9A598C-2A92-40D0-7883-95746DEFD0C5}"/>
          </ac:spMkLst>
        </pc:spChg>
        <pc:cxnChg chg="add del mod">
          <ac:chgData name="Thiago Freitas Quiróz Sánchez" userId="a4feda23babe96d2" providerId="LiveId" clId="{C498EB78-D73F-43C5-B538-A69D75A6E9A9}" dt="2024-04-21T21:11:46.127" v="483" actId="478"/>
          <ac:cxnSpMkLst>
            <pc:docMk/>
            <pc:sldMk cId="744236893" sldId="257"/>
            <ac:cxnSpMk id="15" creationId="{19EB3F3A-9609-7679-AEFC-5527AF86E03F}"/>
          </ac:cxnSpMkLst>
        </pc:cxnChg>
        <pc:cxnChg chg="add mod">
          <ac:chgData name="Thiago Freitas Quiróz Sánchez" userId="a4feda23babe96d2" providerId="LiveId" clId="{C498EB78-D73F-43C5-B538-A69D75A6E9A9}" dt="2024-04-21T21:20:07.820" v="703" actId="1076"/>
          <ac:cxnSpMkLst>
            <pc:docMk/>
            <pc:sldMk cId="744236893" sldId="257"/>
            <ac:cxnSpMk id="18" creationId="{EF642390-EA76-3D29-C357-345562E43BDC}"/>
          </ac:cxnSpMkLst>
        </pc:cxnChg>
        <pc:cxnChg chg="add mod">
          <ac:chgData name="Thiago Freitas Quiróz Sánchez" userId="a4feda23babe96d2" providerId="LiveId" clId="{C498EB78-D73F-43C5-B538-A69D75A6E9A9}" dt="2024-04-21T21:20:04.726" v="702" actId="1076"/>
          <ac:cxnSpMkLst>
            <pc:docMk/>
            <pc:sldMk cId="744236893" sldId="257"/>
            <ac:cxnSpMk id="21" creationId="{3831FE56-9F68-2083-1511-03FD08DF551D}"/>
          </ac:cxnSpMkLst>
        </pc:cxnChg>
        <pc:cxnChg chg="add mod">
          <ac:chgData name="Thiago Freitas Quiróz Sánchez" userId="a4feda23babe96d2" providerId="LiveId" clId="{C498EB78-D73F-43C5-B538-A69D75A6E9A9}" dt="2024-04-21T21:19:59.764" v="701" actId="255"/>
          <ac:cxnSpMkLst>
            <pc:docMk/>
            <pc:sldMk cId="744236893" sldId="257"/>
            <ac:cxnSpMk id="24" creationId="{32D808AC-3D0C-71C7-AE24-AA59904941D0}"/>
          </ac:cxnSpMkLst>
        </pc:cxnChg>
      </pc:sldChg>
      <pc:sldChg chg="add del">
        <pc:chgData name="Thiago Freitas Quiróz Sánchez" userId="a4feda23babe96d2" providerId="LiveId" clId="{C498EB78-D73F-43C5-B538-A69D75A6E9A9}" dt="2024-04-21T21:01:32.005" v="19" actId="47"/>
        <pc:sldMkLst>
          <pc:docMk/>
          <pc:sldMk cId="1840436367" sldId="258"/>
        </pc:sldMkLst>
      </pc:sldChg>
      <pc:sldChg chg="del">
        <pc:chgData name="Thiago Freitas Quiróz Sánchez" userId="a4feda23babe96d2" providerId="LiveId" clId="{C498EB78-D73F-43C5-B538-A69D75A6E9A9}" dt="2024-04-21T21:01:36.169" v="24" actId="47"/>
        <pc:sldMkLst>
          <pc:docMk/>
          <pc:sldMk cId="1576023992" sldId="259"/>
        </pc:sldMkLst>
      </pc:sldChg>
      <pc:sldChg chg="del">
        <pc:chgData name="Thiago Freitas Quiróz Sánchez" userId="a4feda23babe96d2" providerId="LiveId" clId="{C498EB78-D73F-43C5-B538-A69D75A6E9A9}" dt="2024-04-21T21:01:36.338" v="25" actId="47"/>
        <pc:sldMkLst>
          <pc:docMk/>
          <pc:sldMk cId="3455590159" sldId="260"/>
        </pc:sldMkLst>
      </pc:sldChg>
      <pc:sldChg chg="add del">
        <pc:chgData name="Thiago Freitas Quiróz Sánchez" userId="a4feda23babe96d2" providerId="LiveId" clId="{C498EB78-D73F-43C5-B538-A69D75A6E9A9}" dt="2024-04-21T21:01:35.676" v="22" actId="47"/>
        <pc:sldMkLst>
          <pc:docMk/>
          <pc:sldMk cId="2448372836" sldId="261"/>
        </pc:sldMkLst>
      </pc:sldChg>
      <pc:sldChg chg="addSp delSp add del mod">
        <pc:chgData name="Thiago Freitas Quiróz Sánchez" userId="a4feda23babe96d2" providerId="LiveId" clId="{C498EB78-D73F-43C5-B538-A69D75A6E9A9}" dt="2024-04-21T21:16:48.136" v="513" actId="22"/>
        <pc:sldMkLst>
          <pc:docMk/>
          <pc:sldMk cId="3084267786" sldId="262"/>
        </pc:sldMkLst>
        <pc:spChg chg="add del">
          <ac:chgData name="Thiago Freitas Quiróz Sánchez" userId="a4feda23babe96d2" providerId="LiveId" clId="{C498EB78-D73F-43C5-B538-A69D75A6E9A9}" dt="2024-04-21T21:01:34.666" v="20" actId="478"/>
          <ac:spMkLst>
            <pc:docMk/>
            <pc:sldMk cId="3084267786" sldId="262"/>
            <ac:spMk id="26" creationId="{C652ADFF-34AC-CEEF-E77A-2219307627EA}"/>
          </ac:spMkLst>
        </pc:spChg>
        <pc:spChg chg="add del">
          <ac:chgData name="Thiago Freitas Quiróz Sánchez" userId="a4feda23babe96d2" providerId="LiveId" clId="{C498EB78-D73F-43C5-B538-A69D75A6E9A9}" dt="2024-04-21T21:01:34.666" v="20" actId="478"/>
          <ac:spMkLst>
            <pc:docMk/>
            <pc:sldMk cId="3084267786" sldId="262"/>
            <ac:spMk id="47" creationId="{727678BD-C775-F152-7529-7CACE606F23E}"/>
          </ac:spMkLst>
        </pc:spChg>
        <pc:grpChg chg="add del">
          <ac:chgData name="Thiago Freitas Quiróz Sánchez" userId="a4feda23babe96d2" providerId="LiveId" clId="{C498EB78-D73F-43C5-B538-A69D75A6E9A9}" dt="2024-04-21T21:01:34.666" v="20" actId="478"/>
          <ac:grpSpMkLst>
            <pc:docMk/>
            <pc:sldMk cId="3084267786" sldId="262"/>
            <ac:grpSpMk id="32" creationId="{5CB9290B-62EB-5863-5275-32088558E33F}"/>
          </ac:grpSpMkLst>
        </pc:grpChg>
        <pc:picChg chg="add">
          <ac:chgData name="Thiago Freitas Quiróz Sánchez" userId="a4feda23babe96d2" providerId="LiveId" clId="{C498EB78-D73F-43C5-B538-A69D75A6E9A9}" dt="2024-04-21T21:16:48.136" v="513" actId="22"/>
          <ac:picMkLst>
            <pc:docMk/>
            <pc:sldMk cId="3084267786" sldId="262"/>
            <ac:picMk id="3" creationId="{95F455D2-C74E-E8F4-7D4F-5B2A8F89D35F}"/>
          </ac:picMkLst>
        </pc:picChg>
        <pc:picChg chg="add del">
          <ac:chgData name="Thiago Freitas Quiróz Sánchez" userId="a4feda23babe96d2" providerId="LiveId" clId="{C498EB78-D73F-43C5-B538-A69D75A6E9A9}" dt="2024-04-21T21:01:34.666" v="20" actId="478"/>
          <ac:picMkLst>
            <pc:docMk/>
            <pc:sldMk cId="3084267786" sldId="262"/>
            <ac:picMk id="25" creationId="{DEFBD068-D0BA-89B6-AA53-733B94745E79}"/>
          </ac:picMkLst>
        </pc:picChg>
        <pc:cxnChg chg="add del">
          <ac:chgData name="Thiago Freitas Quiróz Sánchez" userId="a4feda23babe96d2" providerId="LiveId" clId="{C498EB78-D73F-43C5-B538-A69D75A6E9A9}" dt="2024-04-21T21:01:34.666" v="20" actId="478"/>
          <ac:cxnSpMkLst>
            <pc:docMk/>
            <pc:sldMk cId="3084267786" sldId="262"/>
            <ac:cxnSpMk id="41" creationId="{C4B30DEF-B116-52F3-2312-34633333B6F9}"/>
          </ac:cxnSpMkLst>
        </pc:cxnChg>
      </pc:sldChg>
      <pc:sldChg chg="delSp modSp add mod ord">
        <pc:chgData name="Thiago Freitas Quiróz Sánchez" userId="a4feda23babe96d2" providerId="LiveId" clId="{C498EB78-D73F-43C5-B538-A69D75A6E9A9}" dt="2024-04-21T21:27:53.938" v="826" actId="1076"/>
        <pc:sldMkLst>
          <pc:docMk/>
          <pc:sldMk cId="1971593448" sldId="263"/>
        </pc:sldMkLst>
        <pc:spChg chg="mod">
          <ac:chgData name="Thiago Freitas Quiróz Sánchez" userId="a4feda23babe96d2" providerId="LiveId" clId="{C498EB78-D73F-43C5-B538-A69D75A6E9A9}" dt="2024-04-21T21:27:38.289" v="822" actId="11"/>
          <ac:spMkLst>
            <pc:docMk/>
            <pc:sldMk cId="1971593448" sldId="263"/>
            <ac:spMk id="3" creationId="{05FD244A-AFFB-37DD-AAAE-A8A5C2168B40}"/>
          </ac:spMkLst>
        </pc:spChg>
        <pc:spChg chg="del mod">
          <ac:chgData name="Thiago Freitas Quiróz Sánchez" userId="a4feda23babe96d2" providerId="LiveId" clId="{C498EB78-D73F-43C5-B538-A69D75A6E9A9}" dt="2024-04-21T21:27:41.495" v="823" actId="478"/>
          <ac:spMkLst>
            <pc:docMk/>
            <pc:sldMk cId="1971593448" sldId="263"/>
            <ac:spMk id="9" creationId="{1A3DEBA7-CEAA-A9F5-2165-D69DE9E4479E}"/>
          </ac:spMkLst>
        </pc:spChg>
        <pc:spChg chg="mod">
          <ac:chgData name="Thiago Freitas Quiróz Sánchez" userId="a4feda23babe96d2" providerId="LiveId" clId="{C498EB78-D73F-43C5-B538-A69D75A6E9A9}" dt="2024-04-21T21:27:47.324" v="825" actId="1076"/>
          <ac:spMkLst>
            <pc:docMk/>
            <pc:sldMk cId="1971593448" sldId="263"/>
            <ac:spMk id="10" creationId="{82FAD1BA-3B3C-A446-50B4-438AC874D777}"/>
          </ac:spMkLst>
        </pc:spChg>
        <pc:spChg chg="mod">
          <ac:chgData name="Thiago Freitas Quiróz Sánchez" userId="a4feda23babe96d2" providerId="LiveId" clId="{C498EB78-D73F-43C5-B538-A69D75A6E9A9}" dt="2024-04-21T21:27:53.938" v="826" actId="1076"/>
          <ac:spMkLst>
            <pc:docMk/>
            <pc:sldMk cId="1971593448" sldId="263"/>
            <ac:spMk id="11" creationId="{0195B7CA-E1D5-56C7-6E7A-FAAF7D6DC44D}"/>
          </ac:spMkLst>
        </pc:spChg>
        <pc:cxnChg chg="del mod">
          <ac:chgData name="Thiago Freitas Quiróz Sánchez" userId="a4feda23babe96d2" providerId="LiveId" clId="{C498EB78-D73F-43C5-B538-A69D75A6E9A9}" dt="2024-04-21T21:27:44.253" v="824" actId="478"/>
          <ac:cxnSpMkLst>
            <pc:docMk/>
            <pc:sldMk cId="1971593448" sldId="263"/>
            <ac:cxnSpMk id="18" creationId="{EF642390-EA76-3D29-C357-345562E43BDC}"/>
          </ac:cxnSpMkLst>
        </pc:cxnChg>
        <pc:cxnChg chg="mod">
          <ac:chgData name="Thiago Freitas Quiróz Sánchez" userId="a4feda23babe96d2" providerId="LiveId" clId="{C498EB78-D73F-43C5-B538-A69D75A6E9A9}" dt="2024-04-21T21:27:47.324" v="825" actId="1076"/>
          <ac:cxnSpMkLst>
            <pc:docMk/>
            <pc:sldMk cId="1971593448" sldId="263"/>
            <ac:cxnSpMk id="21" creationId="{3831FE56-9F68-2083-1511-03FD08DF551D}"/>
          </ac:cxnSpMkLst>
        </pc:cxnChg>
        <pc:cxnChg chg="mod">
          <ac:chgData name="Thiago Freitas Quiróz Sánchez" userId="a4feda23babe96d2" providerId="LiveId" clId="{C498EB78-D73F-43C5-B538-A69D75A6E9A9}" dt="2024-04-21T21:27:53.938" v="826" actId="1076"/>
          <ac:cxnSpMkLst>
            <pc:docMk/>
            <pc:sldMk cId="1971593448" sldId="263"/>
            <ac:cxnSpMk id="24" creationId="{32D808AC-3D0C-71C7-AE24-AA59904941D0}"/>
          </ac:cxnSpMkLst>
        </pc:cxnChg>
      </pc:sldChg>
      <pc:sldChg chg="addSp delSp modSp add mod">
        <pc:chgData name="Thiago Freitas Quiróz Sánchez" userId="a4feda23babe96d2" providerId="LiveId" clId="{C498EB78-D73F-43C5-B538-A69D75A6E9A9}" dt="2024-04-21T21:41:03.221" v="1029" actId="115"/>
        <pc:sldMkLst>
          <pc:docMk/>
          <pc:sldMk cId="1496247026" sldId="264"/>
        </pc:sldMkLst>
        <pc:spChg chg="add mod">
          <ac:chgData name="Thiago Freitas Quiróz Sánchez" userId="a4feda23babe96d2" providerId="LiveId" clId="{C498EB78-D73F-43C5-B538-A69D75A6E9A9}" dt="2024-04-21T21:21:28.013" v="742" actId="14100"/>
          <ac:spMkLst>
            <pc:docMk/>
            <pc:sldMk cId="1496247026" sldId="264"/>
            <ac:spMk id="2" creationId="{954CE9E5-28EC-F9AA-B546-8BC2EA056E4E}"/>
          </ac:spMkLst>
        </pc:spChg>
        <pc:spChg chg="add mod">
          <ac:chgData name="Thiago Freitas Quiróz Sánchez" userId="a4feda23babe96d2" providerId="LiveId" clId="{C498EB78-D73F-43C5-B538-A69D75A6E9A9}" dt="2024-04-21T21:41:03.221" v="1029" actId="115"/>
          <ac:spMkLst>
            <pc:docMk/>
            <pc:sldMk cId="1496247026" sldId="264"/>
            <ac:spMk id="4" creationId="{81BC3971-10B9-8933-F031-F6534C8E10D4}"/>
          </ac:spMkLst>
        </pc:spChg>
        <pc:picChg chg="del">
          <ac:chgData name="Thiago Freitas Quiróz Sánchez" userId="a4feda23babe96d2" providerId="LiveId" clId="{C498EB78-D73F-43C5-B538-A69D75A6E9A9}" dt="2024-04-21T21:20:29.213" v="707" actId="478"/>
          <ac:picMkLst>
            <pc:docMk/>
            <pc:sldMk cId="1496247026" sldId="264"/>
            <ac:picMk id="3" creationId="{95F455D2-C74E-E8F4-7D4F-5B2A8F89D35F}"/>
          </ac:picMkLst>
        </pc:picChg>
        <pc:cxnChg chg="add mod">
          <ac:chgData name="Thiago Freitas Quiróz Sánchez" userId="a4feda23babe96d2" providerId="LiveId" clId="{C498EB78-D73F-43C5-B538-A69D75A6E9A9}" dt="2024-04-21T21:40:59.100" v="1028" actId="255"/>
          <ac:cxnSpMkLst>
            <pc:docMk/>
            <pc:sldMk cId="1496247026" sldId="264"/>
            <ac:cxnSpMk id="5" creationId="{71121FD8-9CC3-8C36-BA0D-EB2594B27267}"/>
          </ac:cxnSpMkLst>
        </pc:cxnChg>
      </pc:sldChg>
      <pc:sldChg chg="add del">
        <pc:chgData name="Thiago Freitas Quiróz Sánchez" userId="a4feda23babe96d2" providerId="LiveId" clId="{C498EB78-D73F-43C5-B538-A69D75A6E9A9}" dt="2024-04-21T21:01:36.122" v="23" actId="47"/>
        <pc:sldMkLst>
          <pc:docMk/>
          <pc:sldMk cId="1752065263" sldId="265"/>
        </pc:sldMkLst>
      </pc:sldChg>
      <pc:sldChg chg="addSp delSp add mod ord">
        <pc:chgData name="Thiago Freitas Quiróz Sánchez" userId="a4feda23babe96d2" providerId="LiveId" clId="{C498EB78-D73F-43C5-B538-A69D75A6E9A9}" dt="2024-04-21T21:24:13.716" v="787" actId="22"/>
        <pc:sldMkLst>
          <pc:docMk/>
          <pc:sldMk cId="2038919339" sldId="265"/>
        </pc:sldMkLst>
        <pc:picChg chg="del">
          <ac:chgData name="Thiago Freitas Quiróz Sánchez" userId="a4feda23babe96d2" providerId="LiveId" clId="{C498EB78-D73F-43C5-B538-A69D75A6E9A9}" dt="2024-04-21T21:24:13.444" v="786" actId="478"/>
          <ac:picMkLst>
            <pc:docMk/>
            <pc:sldMk cId="2038919339" sldId="265"/>
            <ac:picMk id="3" creationId="{95F455D2-C74E-E8F4-7D4F-5B2A8F89D35F}"/>
          </ac:picMkLst>
        </pc:picChg>
        <pc:picChg chg="add">
          <ac:chgData name="Thiago Freitas Quiróz Sánchez" userId="a4feda23babe96d2" providerId="LiveId" clId="{C498EB78-D73F-43C5-B538-A69D75A6E9A9}" dt="2024-04-21T21:24:13.716" v="787" actId="22"/>
          <ac:picMkLst>
            <pc:docMk/>
            <pc:sldMk cId="2038919339" sldId="265"/>
            <ac:picMk id="4" creationId="{4C0F5A90-9584-38AC-93E1-5AB92CF9C5DD}"/>
          </ac:picMkLst>
        </pc:picChg>
      </pc:sldChg>
      <pc:sldChg chg="add del">
        <pc:chgData name="Thiago Freitas Quiróz Sánchez" userId="a4feda23babe96d2" providerId="LiveId" clId="{C498EB78-D73F-43C5-B538-A69D75A6E9A9}" dt="2024-04-21T21:01:35.477" v="21" actId="47"/>
        <pc:sldMkLst>
          <pc:docMk/>
          <pc:sldMk cId="220635857" sldId="266"/>
        </pc:sldMkLst>
      </pc:sldChg>
      <pc:sldChg chg="addSp delSp modSp add mod">
        <pc:chgData name="Thiago Freitas Quiróz Sánchez" userId="a4feda23babe96d2" providerId="LiveId" clId="{C498EB78-D73F-43C5-B538-A69D75A6E9A9}" dt="2024-04-21T21:25:03.353" v="791" actId="208"/>
        <pc:sldMkLst>
          <pc:docMk/>
          <pc:sldMk cId="2389243315" sldId="266"/>
        </pc:sldMkLst>
        <pc:picChg chg="del">
          <ac:chgData name="Thiago Freitas Quiróz Sánchez" userId="a4feda23babe96d2" providerId="LiveId" clId="{C498EB78-D73F-43C5-B538-A69D75A6E9A9}" dt="2024-04-21T21:23:31.462" v="784" actId="478"/>
          <ac:picMkLst>
            <pc:docMk/>
            <pc:sldMk cId="2389243315" sldId="266"/>
            <ac:picMk id="3" creationId="{95F455D2-C74E-E8F4-7D4F-5B2A8F89D35F}"/>
          </ac:picMkLst>
        </pc:picChg>
        <pc:picChg chg="add mod">
          <ac:chgData name="Thiago Freitas Quiróz Sánchez" userId="a4feda23babe96d2" providerId="LiveId" clId="{C498EB78-D73F-43C5-B538-A69D75A6E9A9}" dt="2024-04-21T21:25:03.353" v="791" actId="208"/>
          <ac:picMkLst>
            <pc:docMk/>
            <pc:sldMk cId="2389243315" sldId="266"/>
            <ac:picMk id="4" creationId="{D9F45A27-EC72-1B10-EF3E-DA897033BEB9}"/>
          </ac:picMkLst>
        </pc:picChg>
      </pc:sldChg>
      <pc:sldChg chg="del">
        <pc:chgData name="Thiago Freitas Quiróz Sánchez" userId="a4feda23babe96d2" providerId="LiveId" clId="{C498EB78-D73F-43C5-B538-A69D75A6E9A9}" dt="2024-04-21T21:01:36.669" v="27" actId="47"/>
        <pc:sldMkLst>
          <pc:docMk/>
          <pc:sldMk cId="1196568191" sldId="267"/>
        </pc:sldMkLst>
      </pc:sldChg>
      <pc:sldChg chg="addSp delSp modSp add mod ord">
        <pc:chgData name="Thiago Freitas Quiróz Sánchez" userId="a4feda23babe96d2" providerId="LiveId" clId="{C498EB78-D73F-43C5-B538-A69D75A6E9A9}" dt="2024-04-21T21:30:04.836" v="842" actId="1076"/>
        <pc:sldMkLst>
          <pc:docMk/>
          <pc:sldMk cId="3767205909" sldId="267"/>
        </pc:sldMkLst>
        <pc:picChg chg="add mod">
          <ac:chgData name="Thiago Freitas Quiróz Sánchez" userId="a4feda23babe96d2" providerId="LiveId" clId="{C498EB78-D73F-43C5-B538-A69D75A6E9A9}" dt="2024-04-21T21:29:46.985" v="837" actId="1076"/>
          <ac:picMkLst>
            <pc:docMk/>
            <pc:sldMk cId="3767205909" sldId="267"/>
            <ac:picMk id="3" creationId="{012E16A7-5C45-9A02-1236-6AF8F8CF8E44}"/>
          </ac:picMkLst>
        </pc:picChg>
        <pc:picChg chg="del">
          <ac:chgData name="Thiago Freitas Quiróz Sánchez" userId="a4feda23babe96d2" providerId="LiveId" clId="{C498EB78-D73F-43C5-B538-A69D75A6E9A9}" dt="2024-04-21T21:28:29.101" v="830" actId="478"/>
          <ac:picMkLst>
            <pc:docMk/>
            <pc:sldMk cId="3767205909" sldId="267"/>
            <ac:picMk id="4" creationId="{D9F45A27-EC72-1B10-EF3E-DA897033BEB9}"/>
          </ac:picMkLst>
        </pc:picChg>
        <pc:picChg chg="add mod">
          <ac:chgData name="Thiago Freitas Quiróz Sánchez" userId="a4feda23babe96d2" providerId="LiveId" clId="{C498EB78-D73F-43C5-B538-A69D75A6E9A9}" dt="2024-04-21T21:30:04.836" v="842" actId="1076"/>
          <ac:picMkLst>
            <pc:docMk/>
            <pc:sldMk cId="3767205909" sldId="267"/>
            <ac:picMk id="6" creationId="{B1287F39-99A6-DE0E-B025-884BA046D5D7}"/>
          </ac:picMkLst>
        </pc:picChg>
      </pc:sldChg>
      <pc:sldChg chg="del">
        <pc:chgData name="Thiago Freitas Quiróz Sánchez" userId="a4feda23babe96d2" providerId="LiveId" clId="{C498EB78-D73F-43C5-B538-A69D75A6E9A9}" dt="2024-04-21T21:01:36.496" v="26" actId="47"/>
        <pc:sldMkLst>
          <pc:docMk/>
          <pc:sldMk cId="1061722852" sldId="268"/>
        </pc:sldMkLst>
      </pc:sldChg>
      <pc:sldChg chg="delSp modSp add mod ord">
        <pc:chgData name="Thiago Freitas Quiróz Sánchez" userId="a4feda23babe96d2" providerId="LiveId" clId="{C498EB78-D73F-43C5-B538-A69D75A6E9A9}" dt="2024-04-21T22:03:37.084" v="1460" actId="1076"/>
        <pc:sldMkLst>
          <pc:docMk/>
          <pc:sldMk cId="2393768378" sldId="268"/>
        </pc:sldMkLst>
        <pc:spChg chg="mod">
          <ac:chgData name="Thiago Freitas Quiróz Sánchez" userId="a4feda23babe96d2" providerId="LiveId" clId="{C498EB78-D73F-43C5-B538-A69D75A6E9A9}" dt="2024-04-21T22:03:14.092" v="1423" actId="313"/>
          <ac:spMkLst>
            <pc:docMk/>
            <pc:sldMk cId="2393768378" sldId="268"/>
            <ac:spMk id="3" creationId="{05FD244A-AFFB-37DD-AAAE-A8A5C2168B40}"/>
          </ac:spMkLst>
        </pc:spChg>
        <pc:spChg chg="mod">
          <ac:chgData name="Thiago Freitas Quiróz Sánchez" userId="a4feda23babe96d2" providerId="LiveId" clId="{C498EB78-D73F-43C5-B538-A69D75A6E9A9}" dt="2024-04-21T22:03:37.084" v="1460" actId="1076"/>
          <ac:spMkLst>
            <pc:docMk/>
            <pc:sldMk cId="2393768378" sldId="268"/>
            <ac:spMk id="10" creationId="{82FAD1BA-3B3C-A446-50B4-438AC874D777}"/>
          </ac:spMkLst>
        </pc:spChg>
        <pc:spChg chg="del">
          <ac:chgData name="Thiago Freitas Quiróz Sánchez" userId="a4feda23babe96d2" providerId="LiveId" clId="{C498EB78-D73F-43C5-B538-A69D75A6E9A9}" dt="2024-04-21T22:03:15.831" v="1424" actId="478"/>
          <ac:spMkLst>
            <pc:docMk/>
            <pc:sldMk cId="2393768378" sldId="268"/>
            <ac:spMk id="11" creationId="{0195B7CA-E1D5-56C7-6E7A-FAAF7D6DC44D}"/>
          </ac:spMkLst>
        </pc:spChg>
        <pc:cxnChg chg="del mod">
          <ac:chgData name="Thiago Freitas Quiróz Sánchez" userId="a4feda23babe96d2" providerId="LiveId" clId="{C498EB78-D73F-43C5-B538-A69D75A6E9A9}" dt="2024-04-21T22:03:19.096" v="1426" actId="478"/>
          <ac:cxnSpMkLst>
            <pc:docMk/>
            <pc:sldMk cId="2393768378" sldId="268"/>
            <ac:cxnSpMk id="21" creationId="{3831FE56-9F68-2083-1511-03FD08DF551D}"/>
          </ac:cxnSpMkLst>
        </pc:cxnChg>
        <pc:cxnChg chg="del mod">
          <ac:chgData name="Thiago Freitas Quiróz Sánchez" userId="a4feda23babe96d2" providerId="LiveId" clId="{C498EB78-D73F-43C5-B538-A69D75A6E9A9}" dt="2024-04-21T22:03:17.353" v="1425" actId="478"/>
          <ac:cxnSpMkLst>
            <pc:docMk/>
            <pc:sldMk cId="2393768378" sldId="268"/>
            <ac:cxnSpMk id="24" creationId="{32D808AC-3D0C-71C7-AE24-AA59904941D0}"/>
          </ac:cxnSpMkLst>
        </pc:cxnChg>
      </pc:sldChg>
      <pc:sldChg chg="modSp add mod ord setBg">
        <pc:chgData name="Thiago Freitas Quiróz Sánchez" userId="a4feda23babe96d2" providerId="LiveId" clId="{C498EB78-D73F-43C5-B538-A69D75A6E9A9}" dt="2024-04-21T21:37:59.775" v="979"/>
        <pc:sldMkLst>
          <pc:docMk/>
          <pc:sldMk cId="220635857" sldId="269"/>
        </pc:sldMkLst>
        <pc:spChg chg="mod">
          <ac:chgData name="Thiago Freitas Quiróz Sánchez" userId="a4feda23babe96d2" providerId="LiveId" clId="{C498EB78-D73F-43C5-B538-A69D75A6E9A9}" dt="2024-04-21T21:32:49.154" v="884" actId="20577"/>
          <ac:spMkLst>
            <pc:docMk/>
            <pc:sldMk cId="220635857" sldId="269"/>
            <ac:spMk id="3" creationId="{3DB283AC-4279-DAD1-25FF-D88B792EAE5F}"/>
          </ac:spMkLst>
        </pc:spChg>
        <pc:spChg chg="mod">
          <ac:chgData name="Thiago Freitas Quiróz Sánchez" userId="a4feda23babe96d2" providerId="LiveId" clId="{C498EB78-D73F-43C5-B538-A69D75A6E9A9}" dt="2024-04-21T21:33:34.642" v="897" actId="20577"/>
          <ac:spMkLst>
            <pc:docMk/>
            <pc:sldMk cId="220635857" sldId="269"/>
            <ac:spMk id="4" creationId="{C0126AFA-522F-F7C3-AB46-D63F5362B352}"/>
          </ac:spMkLst>
        </pc:spChg>
      </pc:sldChg>
      <pc:sldChg chg="del">
        <pc:chgData name="Thiago Freitas Quiróz Sánchez" userId="a4feda23babe96d2" providerId="LiveId" clId="{C498EB78-D73F-43C5-B538-A69D75A6E9A9}" dt="2024-04-21T21:01:36.813" v="28" actId="47"/>
        <pc:sldMkLst>
          <pc:docMk/>
          <pc:sldMk cId="1791358392" sldId="269"/>
        </pc:sldMkLst>
      </pc:sldChg>
      <pc:sldChg chg="del">
        <pc:chgData name="Thiago Freitas Quiróz Sánchez" userId="a4feda23babe96d2" providerId="LiveId" clId="{C498EB78-D73F-43C5-B538-A69D75A6E9A9}" dt="2024-04-21T21:01:36.979" v="29" actId="47"/>
        <pc:sldMkLst>
          <pc:docMk/>
          <pc:sldMk cId="1376650089" sldId="270"/>
        </pc:sldMkLst>
      </pc:sldChg>
      <pc:sldChg chg="modSp add mod ord">
        <pc:chgData name="Thiago Freitas Quiróz Sánchez" userId="a4feda23babe96d2" providerId="LiveId" clId="{C498EB78-D73F-43C5-B538-A69D75A6E9A9}" dt="2024-04-21T21:37:58.702" v="977"/>
        <pc:sldMkLst>
          <pc:docMk/>
          <pc:sldMk cId="3784068979" sldId="270"/>
        </pc:sldMkLst>
        <pc:spChg chg="mod">
          <ac:chgData name="Thiago Freitas Quiróz Sánchez" userId="a4feda23babe96d2" providerId="LiveId" clId="{C498EB78-D73F-43C5-B538-A69D75A6E9A9}" dt="2024-04-21T21:35:40.876" v="914" actId="20577"/>
          <ac:spMkLst>
            <pc:docMk/>
            <pc:sldMk cId="3784068979" sldId="270"/>
            <ac:spMk id="3" creationId="{3DB283AC-4279-DAD1-25FF-D88B792EAE5F}"/>
          </ac:spMkLst>
        </pc:spChg>
        <pc:spChg chg="mod">
          <ac:chgData name="Thiago Freitas Quiróz Sánchez" userId="a4feda23babe96d2" providerId="LiveId" clId="{C498EB78-D73F-43C5-B538-A69D75A6E9A9}" dt="2024-04-21T21:37:08.717" v="975" actId="20577"/>
          <ac:spMkLst>
            <pc:docMk/>
            <pc:sldMk cId="3784068979" sldId="270"/>
            <ac:spMk id="4" creationId="{C0126AFA-522F-F7C3-AB46-D63F5362B352}"/>
          </ac:spMkLst>
        </pc:spChg>
      </pc:sldChg>
      <pc:sldChg chg="add del setBg">
        <pc:chgData name="Thiago Freitas Quiróz Sánchez" userId="a4feda23babe96d2" providerId="LiveId" clId="{C498EB78-D73F-43C5-B538-A69D75A6E9A9}" dt="2024-04-21T21:31:56.402" v="848" actId="47"/>
        <pc:sldMkLst>
          <pc:docMk/>
          <pc:sldMk cId="4067083982" sldId="270"/>
        </pc:sldMkLst>
      </pc:sldChg>
      <pc:sldChg chg="delSp modSp add mod ord">
        <pc:chgData name="Thiago Freitas Quiróz Sánchez" userId="a4feda23babe96d2" providerId="LiveId" clId="{C498EB78-D73F-43C5-B538-A69D75A6E9A9}" dt="2024-04-21T21:39:58.530" v="992" actId="478"/>
        <pc:sldMkLst>
          <pc:docMk/>
          <pc:sldMk cId="362114556" sldId="271"/>
        </pc:sldMkLst>
        <pc:spChg chg="mod">
          <ac:chgData name="Thiago Freitas Quiróz Sánchez" userId="a4feda23babe96d2" providerId="LiveId" clId="{C498EB78-D73F-43C5-B538-A69D75A6E9A9}" dt="2024-04-21T21:39:54.835" v="990" actId="20577"/>
          <ac:spMkLst>
            <pc:docMk/>
            <pc:sldMk cId="362114556" sldId="271"/>
            <ac:spMk id="2" creationId="{954CE9E5-28EC-F9AA-B546-8BC2EA056E4E}"/>
          </ac:spMkLst>
        </pc:spChg>
        <pc:spChg chg="del">
          <ac:chgData name="Thiago Freitas Quiróz Sánchez" userId="a4feda23babe96d2" providerId="LiveId" clId="{C498EB78-D73F-43C5-B538-A69D75A6E9A9}" dt="2024-04-21T21:39:58.530" v="992" actId="478"/>
          <ac:spMkLst>
            <pc:docMk/>
            <pc:sldMk cId="362114556" sldId="271"/>
            <ac:spMk id="4" creationId="{81BC3971-10B9-8933-F031-F6534C8E10D4}"/>
          </ac:spMkLst>
        </pc:spChg>
        <pc:cxnChg chg="del mod">
          <ac:chgData name="Thiago Freitas Quiróz Sánchez" userId="a4feda23babe96d2" providerId="LiveId" clId="{C498EB78-D73F-43C5-B538-A69D75A6E9A9}" dt="2024-04-21T21:39:57.465" v="991" actId="478"/>
          <ac:cxnSpMkLst>
            <pc:docMk/>
            <pc:sldMk cId="362114556" sldId="271"/>
            <ac:cxnSpMk id="5" creationId="{71121FD8-9CC3-8C36-BA0D-EB2594B27267}"/>
          </ac:cxnSpMkLst>
        </pc:cxnChg>
      </pc:sldChg>
      <pc:sldChg chg="del">
        <pc:chgData name="Thiago Freitas Quiróz Sánchez" userId="a4feda23babe96d2" providerId="LiveId" clId="{C498EB78-D73F-43C5-B538-A69D75A6E9A9}" dt="2024-04-21T21:01:37.315" v="31" actId="47"/>
        <pc:sldMkLst>
          <pc:docMk/>
          <pc:sldMk cId="99688360" sldId="272"/>
        </pc:sldMkLst>
      </pc:sldChg>
      <pc:sldChg chg="addSp delSp add mod ord">
        <pc:chgData name="Thiago Freitas Quiróz Sánchez" userId="a4feda23babe96d2" providerId="LiveId" clId="{C498EB78-D73F-43C5-B538-A69D75A6E9A9}" dt="2024-04-21T21:41:30.315" v="1030" actId="22"/>
        <pc:sldMkLst>
          <pc:docMk/>
          <pc:sldMk cId="2983113566" sldId="272"/>
        </pc:sldMkLst>
        <pc:picChg chg="del">
          <ac:chgData name="Thiago Freitas Quiróz Sánchez" userId="a4feda23babe96d2" providerId="LiveId" clId="{C498EB78-D73F-43C5-B538-A69D75A6E9A9}" dt="2024-04-21T21:40:06.783" v="996" actId="478"/>
          <ac:picMkLst>
            <pc:docMk/>
            <pc:sldMk cId="2983113566" sldId="272"/>
            <ac:picMk id="3" creationId="{012E16A7-5C45-9A02-1236-6AF8F8CF8E44}"/>
          </ac:picMkLst>
        </pc:picChg>
        <pc:picChg chg="add">
          <ac:chgData name="Thiago Freitas Quiróz Sánchez" userId="a4feda23babe96d2" providerId="LiveId" clId="{C498EB78-D73F-43C5-B538-A69D75A6E9A9}" dt="2024-04-21T21:41:30.315" v="1030" actId="22"/>
          <ac:picMkLst>
            <pc:docMk/>
            <pc:sldMk cId="2983113566" sldId="272"/>
            <ac:picMk id="4" creationId="{07C12099-D6E4-FC3D-FFF5-03B264EA046D}"/>
          </ac:picMkLst>
        </pc:picChg>
        <pc:picChg chg="del">
          <ac:chgData name="Thiago Freitas Quiróz Sánchez" userId="a4feda23babe96d2" providerId="LiveId" clId="{C498EB78-D73F-43C5-B538-A69D75A6E9A9}" dt="2024-04-21T21:40:07.303" v="997" actId="478"/>
          <ac:picMkLst>
            <pc:docMk/>
            <pc:sldMk cId="2983113566" sldId="272"/>
            <ac:picMk id="6" creationId="{B1287F39-99A6-DE0E-B025-884BA046D5D7}"/>
          </ac:picMkLst>
        </pc:picChg>
      </pc:sldChg>
      <pc:sldChg chg="del">
        <pc:chgData name="Thiago Freitas Quiróz Sánchez" userId="a4feda23babe96d2" providerId="LiveId" clId="{C498EB78-D73F-43C5-B538-A69D75A6E9A9}" dt="2024-04-21T21:01:37.499" v="32" actId="47"/>
        <pc:sldMkLst>
          <pc:docMk/>
          <pc:sldMk cId="818556953" sldId="273"/>
        </pc:sldMkLst>
      </pc:sldChg>
      <pc:sldChg chg="addSp delSp add mod">
        <pc:chgData name="Thiago Freitas Quiróz Sánchez" userId="a4feda23babe96d2" providerId="LiveId" clId="{C498EB78-D73F-43C5-B538-A69D75A6E9A9}" dt="2024-04-21T21:52:14.198" v="1035" actId="22"/>
        <pc:sldMkLst>
          <pc:docMk/>
          <pc:sldMk cId="3224844552" sldId="273"/>
        </pc:sldMkLst>
        <pc:picChg chg="add del">
          <ac:chgData name="Thiago Freitas Quiróz Sánchez" userId="a4feda23babe96d2" providerId="LiveId" clId="{C498EB78-D73F-43C5-B538-A69D75A6E9A9}" dt="2024-04-21T21:52:13.193" v="1034" actId="22"/>
          <ac:picMkLst>
            <pc:docMk/>
            <pc:sldMk cId="3224844552" sldId="273"/>
            <ac:picMk id="3" creationId="{1D7D8161-4486-D0B8-44A6-C04A74239273}"/>
          </ac:picMkLst>
        </pc:picChg>
        <pc:picChg chg="del">
          <ac:chgData name="Thiago Freitas Quiróz Sánchez" userId="a4feda23babe96d2" providerId="LiveId" clId="{C498EB78-D73F-43C5-B538-A69D75A6E9A9}" dt="2024-04-21T21:52:10.505" v="1032" actId="478"/>
          <ac:picMkLst>
            <pc:docMk/>
            <pc:sldMk cId="3224844552" sldId="273"/>
            <ac:picMk id="4" creationId="{07C12099-D6E4-FC3D-FFF5-03B264EA046D}"/>
          </ac:picMkLst>
        </pc:picChg>
        <pc:picChg chg="add">
          <ac:chgData name="Thiago Freitas Quiróz Sánchez" userId="a4feda23babe96d2" providerId="LiveId" clId="{C498EB78-D73F-43C5-B538-A69D75A6E9A9}" dt="2024-04-21T21:52:14.198" v="1035" actId="22"/>
          <ac:picMkLst>
            <pc:docMk/>
            <pc:sldMk cId="3224844552" sldId="273"/>
            <ac:picMk id="6" creationId="{CB4A0998-AD16-43C6-E940-1FA2A373981C}"/>
          </ac:picMkLst>
        </pc:picChg>
      </pc:sldChg>
      <pc:sldChg chg="addSp delSp add mod ord">
        <pc:chgData name="Thiago Freitas Quiróz Sánchez" userId="a4feda23babe96d2" providerId="LiveId" clId="{C498EB78-D73F-43C5-B538-A69D75A6E9A9}" dt="2024-04-21T21:52:50.991" v="1040"/>
        <pc:sldMkLst>
          <pc:docMk/>
          <pc:sldMk cId="2222537495" sldId="274"/>
        </pc:sldMkLst>
        <pc:picChg chg="add">
          <ac:chgData name="Thiago Freitas Quiróz Sánchez" userId="a4feda23babe96d2" providerId="LiveId" clId="{C498EB78-D73F-43C5-B538-A69D75A6E9A9}" dt="2024-04-21T21:52:49.214" v="1038" actId="22"/>
          <ac:picMkLst>
            <pc:docMk/>
            <pc:sldMk cId="2222537495" sldId="274"/>
            <ac:picMk id="3" creationId="{A6836295-FF0F-9CC4-4968-88F0D1DCB6CC}"/>
          </ac:picMkLst>
        </pc:picChg>
        <pc:picChg chg="del">
          <ac:chgData name="Thiago Freitas Quiróz Sánchez" userId="a4feda23babe96d2" providerId="LiveId" clId="{C498EB78-D73F-43C5-B538-A69D75A6E9A9}" dt="2024-04-21T21:52:48.904" v="1037" actId="478"/>
          <ac:picMkLst>
            <pc:docMk/>
            <pc:sldMk cId="2222537495" sldId="274"/>
            <ac:picMk id="6" creationId="{CB4A0998-AD16-43C6-E940-1FA2A373981C}"/>
          </ac:picMkLst>
        </pc:picChg>
      </pc:sldChg>
      <pc:sldChg chg="del">
        <pc:chgData name="Thiago Freitas Quiróz Sánchez" userId="a4feda23babe96d2" providerId="LiveId" clId="{C498EB78-D73F-43C5-B538-A69D75A6E9A9}" dt="2024-04-21T21:01:37.622" v="33" actId="47"/>
        <pc:sldMkLst>
          <pc:docMk/>
          <pc:sldMk cId="3242917684" sldId="274"/>
        </pc:sldMkLst>
      </pc:sldChg>
      <pc:sldChg chg="addSp delSp add mod">
        <pc:chgData name="Thiago Freitas Quiróz Sánchez" userId="a4feda23babe96d2" providerId="LiveId" clId="{C498EB78-D73F-43C5-B538-A69D75A6E9A9}" dt="2024-04-21T21:53:06.718" v="1044" actId="22"/>
        <pc:sldMkLst>
          <pc:docMk/>
          <pc:sldMk cId="962333404" sldId="275"/>
        </pc:sldMkLst>
        <pc:picChg chg="del">
          <ac:chgData name="Thiago Freitas Quiróz Sánchez" userId="a4feda23babe96d2" providerId="LiveId" clId="{C498EB78-D73F-43C5-B538-A69D75A6E9A9}" dt="2024-04-21T21:53:06.383" v="1043" actId="478"/>
          <ac:picMkLst>
            <pc:docMk/>
            <pc:sldMk cId="962333404" sldId="275"/>
            <ac:picMk id="3" creationId="{A6836295-FF0F-9CC4-4968-88F0D1DCB6CC}"/>
          </ac:picMkLst>
        </pc:picChg>
        <pc:picChg chg="add">
          <ac:chgData name="Thiago Freitas Quiróz Sánchez" userId="a4feda23babe96d2" providerId="LiveId" clId="{C498EB78-D73F-43C5-B538-A69D75A6E9A9}" dt="2024-04-21T21:53:06.718" v="1044" actId="22"/>
          <ac:picMkLst>
            <pc:docMk/>
            <pc:sldMk cId="962333404" sldId="275"/>
            <ac:picMk id="4" creationId="{A8041DEA-1E8F-2F43-4A1E-79A5F65CD22B}"/>
          </ac:picMkLst>
        </pc:picChg>
      </pc:sldChg>
      <pc:sldChg chg="del">
        <pc:chgData name="Thiago Freitas Quiróz Sánchez" userId="a4feda23babe96d2" providerId="LiveId" clId="{C498EB78-D73F-43C5-B538-A69D75A6E9A9}" dt="2024-04-21T21:01:37.160" v="30" actId="47"/>
        <pc:sldMkLst>
          <pc:docMk/>
          <pc:sldMk cId="1712583928" sldId="275"/>
        </pc:sldMkLst>
      </pc:sldChg>
      <pc:sldChg chg="addSp delSp add mod">
        <pc:chgData name="Thiago Freitas Quiróz Sánchez" userId="a4feda23babe96d2" providerId="LiveId" clId="{C498EB78-D73F-43C5-B538-A69D75A6E9A9}" dt="2024-04-21T21:53:17.884" v="1046" actId="22"/>
        <pc:sldMkLst>
          <pc:docMk/>
          <pc:sldMk cId="2569159267" sldId="276"/>
        </pc:sldMkLst>
        <pc:picChg chg="del">
          <ac:chgData name="Thiago Freitas Quiróz Sánchez" userId="a4feda23babe96d2" providerId="LiveId" clId="{C498EB78-D73F-43C5-B538-A69D75A6E9A9}" dt="2024-04-21T21:53:17.544" v="1045" actId="478"/>
          <ac:picMkLst>
            <pc:docMk/>
            <pc:sldMk cId="2569159267" sldId="276"/>
            <ac:picMk id="3" creationId="{A6836295-FF0F-9CC4-4968-88F0D1DCB6CC}"/>
          </ac:picMkLst>
        </pc:picChg>
        <pc:picChg chg="add">
          <ac:chgData name="Thiago Freitas Quiróz Sánchez" userId="a4feda23babe96d2" providerId="LiveId" clId="{C498EB78-D73F-43C5-B538-A69D75A6E9A9}" dt="2024-04-21T21:53:17.884" v="1046" actId="22"/>
          <ac:picMkLst>
            <pc:docMk/>
            <pc:sldMk cId="2569159267" sldId="276"/>
            <ac:picMk id="4" creationId="{5CC47467-9FE5-CE29-72E6-1E27043DAEEF}"/>
          </ac:picMkLst>
        </pc:picChg>
      </pc:sldChg>
      <pc:sldChg chg="del">
        <pc:chgData name="Thiago Freitas Quiróz Sánchez" userId="a4feda23babe96d2" providerId="LiveId" clId="{C498EB78-D73F-43C5-B538-A69D75A6E9A9}" dt="2024-04-21T21:01:37.791" v="34" actId="47"/>
        <pc:sldMkLst>
          <pc:docMk/>
          <pc:sldMk cId="2739370829" sldId="276"/>
        </pc:sldMkLst>
      </pc:sldChg>
      <pc:sldChg chg="addSp delSp add mod ord">
        <pc:chgData name="Thiago Freitas Quiróz Sánchez" userId="a4feda23babe96d2" providerId="LiveId" clId="{C498EB78-D73F-43C5-B538-A69D75A6E9A9}" dt="2024-04-21T21:53:36.677" v="1051"/>
        <pc:sldMkLst>
          <pc:docMk/>
          <pc:sldMk cId="2307737449" sldId="277"/>
        </pc:sldMkLst>
        <pc:picChg chg="add">
          <ac:chgData name="Thiago Freitas Quiróz Sánchez" userId="a4feda23babe96d2" providerId="LiveId" clId="{C498EB78-D73F-43C5-B538-A69D75A6E9A9}" dt="2024-04-21T21:53:35.096" v="1049" actId="22"/>
          <ac:picMkLst>
            <pc:docMk/>
            <pc:sldMk cId="2307737449" sldId="277"/>
            <ac:picMk id="3" creationId="{31BFF01C-F995-A4F8-898D-3E745FA56BE5}"/>
          </ac:picMkLst>
        </pc:picChg>
        <pc:picChg chg="del">
          <ac:chgData name="Thiago Freitas Quiróz Sánchez" userId="a4feda23babe96d2" providerId="LiveId" clId="{C498EB78-D73F-43C5-B538-A69D75A6E9A9}" dt="2024-04-21T21:53:34.790" v="1048" actId="478"/>
          <ac:picMkLst>
            <pc:docMk/>
            <pc:sldMk cId="2307737449" sldId="277"/>
            <ac:picMk id="4" creationId="{5CC47467-9FE5-CE29-72E6-1E27043DAEEF}"/>
          </ac:picMkLst>
        </pc:picChg>
      </pc:sldChg>
      <pc:sldChg chg="del">
        <pc:chgData name="Thiago Freitas Quiróz Sánchez" userId="a4feda23babe96d2" providerId="LiveId" clId="{C498EB78-D73F-43C5-B538-A69D75A6E9A9}" dt="2024-04-21T21:01:37.959" v="35" actId="47"/>
        <pc:sldMkLst>
          <pc:docMk/>
          <pc:sldMk cId="2376517483" sldId="277"/>
        </pc:sldMkLst>
      </pc:sldChg>
      <pc:sldChg chg="del">
        <pc:chgData name="Thiago Freitas Quiróz Sánchez" userId="a4feda23babe96d2" providerId="LiveId" clId="{C498EB78-D73F-43C5-B538-A69D75A6E9A9}" dt="2024-04-21T21:01:38.133" v="36" actId="47"/>
        <pc:sldMkLst>
          <pc:docMk/>
          <pc:sldMk cId="2983490088" sldId="278"/>
        </pc:sldMkLst>
      </pc:sldChg>
      <pc:sldChg chg="addSp delSp add mod">
        <pc:chgData name="Thiago Freitas Quiróz Sánchez" userId="a4feda23babe96d2" providerId="LiveId" clId="{C498EB78-D73F-43C5-B538-A69D75A6E9A9}" dt="2024-04-21T21:53:51.158" v="1056" actId="22"/>
        <pc:sldMkLst>
          <pc:docMk/>
          <pc:sldMk cId="3684958569" sldId="278"/>
        </pc:sldMkLst>
        <pc:picChg chg="del">
          <ac:chgData name="Thiago Freitas Quiróz Sánchez" userId="a4feda23babe96d2" providerId="LiveId" clId="{C498EB78-D73F-43C5-B538-A69D75A6E9A9}" dt="2024-04-21T21:53:48.021" v="1053" actId="478"/>
          <ac:picMkLst>
            <pc:docMk/>
            <pc:sldMk cId="3684958569" sldId="278"/>
            <ac:picMk id="3" creationId="{31BFF01C-F995-A4F8-898D-3E745FA56BE5}"/>
          </ac:picMkLst>
        </pc:picChg>
        <pc:picChg chg="add del">
          <ac:chgData name="Thiago Freitas Quiróz Sánchez" userId="a4feda23babe96d2" providerId="LiveId" clId="{C498EB78-D73F-43C5-B538-A69D75A6E9A9}" dt="2024-04-21T21:53:50.491" v="1055" actId="22"/>
          <ac:picMkLst>
            <pc:docMk/>
            <pc:sldMk cId="3684958569" sldId="278"/>
            <ac:picMk id="4" creationId="{20C2CF1B-54CD-0844-8C01-6D83203E04EB}"/>
          </ac:picMkLst>
        </pc:picChg>
        <pc:picChg chg="add">
          <ac:chgData name="Thiago Freitas Quiróz Sánchez" userId="a4feda23babe96d2" providerId="LiveId" clId="{C498EB78-D73F-43C5-B538-A69D75A6E9A9}" dt="2024-04-21T21:53:51.158" v="1056" actId="22"/>
          <ac:picMkLst>
            <pc:docMk/>
            <pc:sldMk cId="3684958569" sldId="278"/>
            <ac:picMk id="6" creationId="{0EEFE39E-1F6A-C864-CFCD-571298C8BFAE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1:55:57.634" v="1059" actId="22"/>
        <pc:sldMkLst>
          <pc:docMk/>
          <pc:sldMk cId="461339513" sldId="279"/>
        </pc:sldMkLst>
        <pc:picChg chg="add">
          <ac:chgData name="Thiago Freitas Quiróz Sánchez" userId="a4feda23babe96d2" providerId="LiveId" clId="{C498EB78-D73F-43C5-B538-A69D75A6E9A9}" dt="2024-04-21T21:55:57.634" v="1059" actId="22"/>
          <ac:picMkLst>
            <pc:docMk/>
            <pc:sldMk cId="461339513" sldId="279"/>
            <ac:picMk id="3" creationId="{811DAF60-A754-C247-1E9B-45752E9E8BE9}"/>
          </ac:picMkLst>
        </pc:picChg>
        <pc:picChg chg="del">
          <ac:chgData name="Thiago Freitas Quiróz Sánchez" userId="a4feda23babe96d2" providerId="LiveId" clId="{C498EB78-D73F-43C5-B538-A69D75A6E9A9}" dt="2024-04-21T21:55:57.261" v="1058" actId="478"/>
          <ac:picMkLst>
            <pc:docMk/>
            <pc:sldMk cId="461339513" sldId="279"/>
            <ac:picMk id="6" creationId="{0EEFE39E-1F6A-C864-CFCD-571298C8BFAE}"/>
          </ac:picMkLst>
        </pc:picChg>
      </pc:sldChg>
      <pc:sldChg chg="del">
        <pc:chgData name="Thiago Freitas Quiróz Sánchez" userId="a4feda23babe96d2" providerId="LiveId" clId="{C498EB78-D73F-43C5-B538-A69D75A6E9A9}" dt="2024-04-21T21:01:38.285" v="37" actId="47"/>
        <pc:sldMkLst>
          <pc:docMk/>
          <pc:sldMk cId="859251983" sldId="279"/>
        </pc:sldMkLst>
      </pc:sldChg>
      <pc:sldChg chg="addSp delSp add mod">
        <pc:chgData name="Thiago Freitas Quiróz Sánchez" userId="a4feda23babe96d2" providerId="LiveId" clId="{C498EB78-D73F-43C5-B538-A69D75A6E9A9}" dt="2024-04-21T21:56:17.017" v="1062" actId="22"/>
        <pc:sldMkLst>
          <pc:docMk/>
          <pc:sldMk cId="1412207024" sldId="280"/>
        </pc:sldMkLst>
        <pc:picChg chg="del">
          <ac:chgData name="Thiago Freitas Quiróz Sánchez" userId="a4feda23babe96d2" providerId="LiveId" clId="{C498EB78-D73F-43C5-B538-A69D75A6E9A9}" dt="2024-04-21T21:56:16.719" v="1061" actId="478"/>
          <ac:picMkLst>
            <pc:docMk/>
            <pc:sldMk cId="1412207024" sldId="280"/>
            <ac:picMk id="3" creationId="{811DAF60-A754-C247-1E9B-45752E9E8BE9}"/>
          </ac:picMkLst>
        </pc:picChg>
        <pc:picChg chg="add">
          <ac:chgData name="Thiago Freitas Quiróz Sánchez" userId="a4feda23babe96d2" providerId="LiveId" clId="{C498EB78-D73F-43C5-B538-A69D75A6E9A9}" dt="2024-04-21T21:56:17.017" v="1062" actId="22"/>
          <ac:picMkLst>
            <pc:docMk/>
            <pc:sldMk cId="1412207024" sldId="280"/>
            <ac:picMk id="4" creationId="{E13CB8A7-18A6-EBCC-EE0E-C4A8C9EF7700}"/>
          </ac:picMkLst>
        </pc:picChg>
      </pc:sldChg>
      <pc:sldChg chg="new del">
        <pc:chgData name="Thiago Freitas Quiróz Sánchez" userId="a4feda23babe96d2" providerId="LiveId" clId="{C498EB78-D73F-43C5-B538-A69D75A6E9A9}" dt="2024-04-21T21:01:31.426" v="18" actId="47"/>
        <pc:sldMkLst>
          <pc:docMk/>
          <pc:sldMk cId="2228400379" sldId="280"/>
        </pc:sldMkLst>
      </pc:sldChg>
      <pc:sldChg chg="modSp add mod ord setBg">
        <pc:chgData name="Thiago Freitas Quiróz Sánchez" userId="a4feda23babe96d2" providerId="LiveId" clId="{C498EB78-D73F-43C5-B538-A69D75A6E9A9}" dt="2024-04-21T21:59:32.760" v="1192" actId="20577"/>
        <pc:sldMkLst>
          <pc:docMk/>
          <pc:sldMk cId="3047675362" sldId="281"/>
        </pc:sldMkLst>
        <pc:spChg chg="mod">
          <ac:chgData name="Thiago Freitas Quiróz Sánchez" userId="a4feda23babe96d2" providerId="LiveId" clId="{C498EB78-D73F-43C5-B538-A69D75A6E9A9}" dt="2024-04-21T21:59:32.760" v="1192" actId="20577"/>
          <ac:spMkLst>
            <pc:docMk/>
            <pc:sldMk cId="3047675362" sldId="281"/>
            <ac:spMk id="2" creationId="{954CE9E5-28EC-F9AA-B546-8BC2EA056E4E}"/>
          </ac:spMkLst>
        </pc:spChg>
      </pc:sldChg>
      <pc:sldChg chg="add">
        <pc:chgData name="Thiago Freitas Quiróz Sánchez" userId="a4feda23babe96d2" providerId="LiveId" clId="{C498EB78-D73F-43C5-B538-A69D75A6E9A9}" dt="2024-04-21T21:58:52.291" v="1143" actId="2890"/>
        <pc:sldMkLst>
          <pc:docMk/>
          <pc:sldMk cId="180554655" sldId="282"/>
        </pc:sldMkLst>
      </pc:sldChg>
      <pc:sldChg chg="modSp add del mod ord">
        <pc:chgData name="Thiago Freitas Quiróz Sánchez" userId="a4feda23babe96d2" providerId="LiveId" clId="{C498EB78-D73F-43C5-B538-A69D75A6E9A9}" dt="2024-04-21T22:01:37.864" v="1282" actId="47"/>
        <pc:sldMkLst>
          <pc:docMk/>
          <pc:sldMk cId="2996786760" sldId="283"/>
        </pc:sldMkLst>
        <pc:spChg chg="mod">
          <ac:chgData name="Thiago Freitas Quiróz Sánchez" userId="a4feda23babe96d2" providerId="LiveId" clId="{C498EB78-D73F-43C5-B538-A69D75A6E9A9}" dt="2024-04-21T22:01:33.764" v="1278" actId="20577"/>
          <ac:spMkLst>
            <pc:docMk/>
            <pc:sldMk cId="2996786760" sldId="283"/>
            <ac:spMk id="2" creationId="{954CE9E5-28EC-F9AA-B546-8BC2EA056E4E}"/>
          </ac:spMkLst>
        </pc:spChg>
      </pc:sldChg>
      <pc:sldChg chg="modSp add mod ord setBg">
        <pc:chgData name="Thiago Freitas Quiróz Sánchez" userId="a4feda23babe96d2" providerId="LiveId" clId="{C498EB78-D73F-43C5-B538-A69D75A6E9A9}" dt="2024-04-21T22:02:45.703" v="1382" actId="207"/>
        <pc:sldMkLst>
          <pc:docMk/>
          <pc:sldMk cId="3304510092" sldId="284"/>
        </pc:sldMkLst>
        <pc:spChg chg="mod">
          <ac:chgData name="Thiago Freitas Quiróz Sánchez" userId="a4feda23babe96d2" providerId="LiveId" clId="{C498EB78-D73F-43C5-B538-A69D75A6E9A9}" dt="2024-04-21T22:02:45.703" v="1382" actId="207"/>
          <ac:spMkLst>
            <pc:docMk/>
            <pc:sldMk cId="3304510092" sldId="284"/>
            <ac:spMk id="2" creationId="{954CE9E5-28EC-F9AA-B546-8BC2EA056E4E}"/>
          </ac:spMkLst>
        </pc:spChg>
      </pc:sldChg>
      <pc:sldChg chg="add del">
        <pc:chgData name="Thiago Freitas Quiróz Sánchez" userId="a4feda23babe96d2" providerId="LiveId" clId="{C498EB78-D73F-43C5-B538-A69D75A6E9A9}" dt="2024-04-21T22:02:31.775" v="1378" actId="47"/>
        <pc:sldMkLst>
          <pc:docMk/>
          <pc:sldMk cId="1712346639" sldId="285"/>
        </pc:sldMkLst>
      </pc:sldChg>
      <pc:sldChg chg="addSp delSp add mod ord">
        <pc:chgData name="Thiago Freitas Quiróz Sánchez" userId="a4feda23babe96d2" providerId="LiveId" clId="{C498EB78-D73F-43C5-B538-A69D75A6E9A9}" dt="2024-04-21T22:07:00.952" v="1465" actId="22"/>
        <pc:sldMkLst>
          <pc:docMk/>
          <pc:sldMk cId="2572228184" sldId="285"/>
        </pc:sldMkLst>
        <pc:picChg chg="add">
          <ac:chgData name="Thiago Freitas Quiróz Sánchez" userId="a4feda23babe96d2" providerId="LiveId" clId="{C498EB78-D73F-43C5-B538-A69D75A6E9A9}" dt="2024-04-21T22:07:00.952" v="1465" actId="22"/>
          <ac:picMkLst>
            <pc:docMk/>
            <pc:sldMk cId="2572228184" sldId="285"/>
            <ac:picMk id="3" creationId="{EE71624E-7707-3152-7D63-33B985BBD359}"/>
          </ac:picMkLst>
        </pc:picChg>
        <pc:picChg chg="del">
          <ac:chgData name="Thiago Freitas Quiróz Sánchez" userId="a4feda23babe96d2" providerId="LiveId" clId="{C498EB78-D73F-43C5-B538-A69D75A6E9A9}" dt="2024-04-21T22:07:00.407" v="1464" actId="478"/>
          <ac:picMkLst>
            <pc:docMk/>
            <pc:sldMk cId="2572228184" sldId="285"/>
            <ac:picMk id="4" creationId="{E13CB8A7-18A6-EBCC-EE0E-C4A8C9EF7700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07:19.268" v="1513" actId="20577"/>
        <pc:sldMkLst>
          <pc:docMk/>
          <pc:sldMk cId="32376312" sldId="286"/>
        </pc:sldMkLst>
        <pc:spChg chg="mod">
          <ac:chgData name="Thiago Freitas Quiróz Sánchez" userId="a4feda23babe96d2" providerId="LiveId" clId="{C498EB78-D73F-43C5-B538-A69D75A6E9A9}" dt="2024-04-21T22:07:19.268" v="1513" actId="20577"/>
          <ac:spMkLst>
            <pc:docMk/>
            <pc:sldMk cId="32376312" sldId="286"/>
            <ac:spMk id="2" creationId="{954CE9E5-28EC-F9AA-B546-8BC2EA056E4E}"/>
          </ac:spMkLst>
        </pc:spChg>
      </pc:sldChg>
      <pc:sldChg chg="addSp delSp add mod">
        <pc:chgData name="Thiago Freitas Quiróz Sánchez" userId="a4feda23babe96d2" providerId="LiveId" clId="{C498EB78-D73F-43C5-B538-A69D75A6E9A9}" dt="2024-04-21T22:08:17.588" v="1519" actId="22"/>
        <pc:sldMkLst>
          <pc:docMk/>
          <pc:sldMk cId="3203854500" sldId="287"/>
        </pc:sldMkLst>
        <pc:picChg chg="del">
          <ac:chgData name="Thiago Freitas Quiróz Sánchez" userId="a4feda23babe96d2" providerId="LiveId" clId="{C498EB78-D73F-43C5-B538-A69D75A6E9A9}" dt="2024-04-21T22:07:31.332" v="1515" actId="478"/>
          <ac:picMkLst>
            <pc:docMk/>
            <pc:sldMk cId="3203854500" sldId="287"/>
            <ac:picMk id="3" creationId="{EE71624E-7707-3152-7D63-33B985BBD359}"/>
          </ac:picMkLst>
        </pc:picChg>
        <pc:picChg chg="add del">
          <ac:chgData name="Thiago Freitas Quiróz Sánchez" userId="a4feda23babe96d2" providerId="LiveId" clId="{C498EB78-D73F-43C5-B538-A69D75A6E9A9}" dt="2024-04-21T22:08:16.625" v="1518" actId="478"/>
          <ac:picMkLst>
            <pc:docMk/>
            <pc:sldMk cId="3203854500" sldId="287"/>
            <ac:picMk id="4" creationId="{B8A1DD68-1E28-E7F8-B8B0-D9047D8479C8}"/>
          </ac:picMkLst>
        </pc:picChg>
        <pc:picChg chg="add">
          <ac:chgData name="Thiago Freitas Quiróz Sánchez" userId="a4feda23babe96d2" providerId="LiveId" clId="{C498EB78-D73F-43C5-B538-A69D75A6E9A9}" dt="2024-04-21T22:08:17.588" v="1519" actId="22"/>
          <ac:picMkLst>
            <pc:docMk/>
            <pc:sldMk cId="3203854500" sldId="287"/>
            <ac:picMk id="6" creationId="{745166D2-C5E6-66B2-D8D7-4AD4AB13A0D9}"/>
          </ac:picMkLst>
        </pc:picChg>
      </pc:sldChg>
      <pc:sldChg chg="add">
        <pc:chgData name="Thiago Freitas Quiróz Sánchez" userId="a4feda23babe96d2" providerId="LiveId" clId="{C498EB78-D73F-43C5-B538-A69D75A6E9A9}" dt="2024-04-21T22:08:13.656" v="1517" actId="2890"/>
        <pc:sldMkLst>
          <pc:docMk/>
          <pc:sldMk cId="3137289308" sldId="288"/>
        </pc:sldMkLst>
      </pc:sldChg>
      <pc:sldChg chg="addSp delSp add mod">
        <pc:chgData name="Thiago Freitas Quiróz Sánchez" userId="a4feda23babe96d2" providerId="LiveId" clId="{C498EB78-D73F-43C5-B538-A69D75A6E9A9}" dt="2024-04-21T22:09:17.977" v="1522" actId="22"/>
        <pc:sldMkLst>
          <pc:docMk/>
          <pc:sldMk cId="496386646" sldId="289"/>
        </pc:sldMkLst>
        <pc:picChg chg="add">
          <ac:chgData name="Thiago Freitas Quiróz Sánchez" userId="a4feda23babe96d2" providerId="LiveId" clId="{C498EB78-D73F-43C5-B538-A69D75A6E9A9}" dt="2024-04-21T22:09:17.977" v="1522" actId="22"/>
          <ac:picMkLst>
            <pc:docMk/>
            <pc:sldMk cId="496386646" sldId="289"/>
            <ac:picMk id="3" creationId="{64319670-569C-81F8-6A7E-0503B9032FAB}"/>
          </ac:picMkLst>
        </pc:picChg>
        <pc:picChg chg="del">
          <ac:chgData name="Thiago Freitas Quiróz Sánchez" userId="a4feda23babe96d2" providerId="LiveId" clId="{C498EB78-D73F-43C5-B538-A69D75A6E9A9}" dt="2024-04-21T22:09:17.707" v="1521" actId="478"/>
          <ac:picMkLst>
            <pc:docMk/>
            <pc:sldMk cId="496386646" sldId="289"/>
            <ac:picMk id="4" creationId="{B8A1DD68-1E28-E7F8-B8B0-D9047D8479C8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10:32.137" v="1662" actId="14100"/>
        <pc:sldMkLst>
          <pc:docMk/>
          <pc:sldMk cId="2343708932" sldId="290"/>
        </pc:sldMkLst>
        <pc:spChg chg="mod">
          <ac:chgData name="Thiago Freitas Quiróz Sánchez" userId="a4feda23babe96d2" providerId="LiveId" clId="{C498EB78-D73F-43C5-B538-A69D75A6E9A9}" dt="2024-04-21T22:10:32.137" v="1662" actId="14100"/>
          <ac:spMkLst>
            <pc:docMk/>
            <pc:sldMk cId="2343708932" sldId="290"/>
            <ac:spMk id="2" creationId="{954CE9E5-28EC-F9AA-B546-8BC2EA056E4E}"/>
          </ac:spMkLst>
        </pc:spChg>
      </pc:sldChg>
      <pc:sldChg chg="modSp add del mod">
        <pc:chgData name="Thiago Freitas Quiróz Sánchez" userId="a4feda23babe96d2" providerId="LiveId" clId="{C498EB78-D73F-43C5-B538-A69D75A6E9A9}" dt="2024-04-21T22:10:11.659" v="1608" actId="47"/>
        <pc:sldMkLst>
          <pc:docMk/>
          <pc:sldMk cId="2132991223" sldId="291"/>
        </pc:sldMkLst>
        <pc:spChg chg="mod">
          <ac:chgData name="Thiago Freitas Quiróz Sánchez" userId="a4feda23babe96d2" providerId="LiveId" clId="{C498EB78-D73F-43C5-B538-A69D75A6E9A9}" dt="2024-04-21T22:10:07.445" v="1607" actId="20577"/>
          <ac:spMkLst>
            <pc:docMk/>
            <pc:sldMk cId="2132991223" sldId="291"/>
            <ac:spMk id="2" creationId="{954CE9E5-28EC-F9AA-B546-8BC2EA056E4E}"/>
          </ac:spMkLst>
        </pc:spChg>
      </pc:sldChg>
      <pc:sldChg chg="addSp delSp add mod">
        <pc:chgData name="Thiago Freitas Quiróz Sánchez" userId="a4feda23babe96d2" providerId="LiveId" clId="{C498EB78-D73F-43C5-B538-A69D75A6E9A9}" dt="2024-04-21T22:11:10.912" v="1665" actId="22"/>
        <pc:sldMkLst>
          <pc:docMk/>
          <pc:sldMk cId="2687988281" sldId="291"/>
        </pc:sldMkLst>
        <pc:picChg chg="del">
          <ac:chgData name="Thiago Freitas Quiróz Sánchez" userId="a4feda23babe96d2" providerId="LiveId" clId="{C498EB78-D73F-43C5-B538-A69D75A6E9A9}" dt="2024-04-21T22:11:10.614" v="1664" actId="478"/>
          <ac:picMkLst>
            <pc:docMk/>
            <pc:sldMk cId="2687988281" sldId="291"/>
            <ac:picMk id="3" creationId="{64319670-569C-81F8-6A7E-0503B9032FAB}"/>
          </ac:picMkLst>
        </pc:picChg>
        <pc:picChg chg="add">
          <ac:chgData name="Thiago Freitas Quiróz Sánchez" userId="a4feda23babe96d2" providerId="LiveId" clId="{C498EB78-D73F-43C5-B538-A69D75A6E9A9}" dt="2024-04-21T22:11:10.912" v="1665" actId="22"/>
          <ac:picMkLst>
            <pc:docMk/>
            <pc:sldMk cId="2687988281" sldId="291"/>
            <ac:picMk id="4" creationId="{E1B26DB9-396C-7FC2-89A6-D30C11970A74}"/>
          </ac:picMkLst>
        </pc:picChg>
      </pc:sldChg>
      <pc:sldChg chg="add del ord">
        <pc:chgData name="Thiago Freitas Quiróz Sánchez" userId="a4feda23babe96d2" providerId="LiveId" clId="{C498EB78-D73F-43C5-B538-A69D75A6E9A9}" dt="2024-04-21T22:11:32.219" v="1669" actId="47"/>
        <pc:sldMkLst>
          <pc:docMk/>
          <pc:sldMk cId="23079160" sldId="292"/>
        </pc:sldMkLst>
      </pc:sldChg>
      <pc:sldChg chg="modSp add mod ord setBg">
        <pc:chgData name="Thiago Freitas Quiróz Sánchez" userId="a4feda23babe96d2" providerId="LiveId" clId="{C498EB78-D73F-43C5-B538-A69D75A6E9A9}" dt="2024-04-21T23:29:33.567" v="5222" actId="20577"/>
        <pc:sldMkLst>
          <pc:docMk/>
          <pc:sldMk cId="1776410988" sldId="292"/>
        </pc:sldMkLst>
        <pc:spChg chg="mod">
          <ac:chgData name="Thiago Freitas Quiróz Sánchez" userId="a4feda23babe96d2" providerId="LiveId" clId="{C498EB78-D73F-43C5-B538-A69D75A6E9A9}" dt="2024-04-21T23:29:33.567" v="5222" actId="20577"/>
          <ac:spMkLst>
            <pc:docMk/>
            <pc:sldMk cId="1776410988" sldId="292"/>
            <ac:spMk id="2" creationId="{954CE9E5-28EC-F9AA-B546-8BC2EA056E4E}"/>
          </ac:spMkLst>
        </pc:spChg>
      </pc:sldChg>
      <pc:sldChg chg="addSp delSp add mod">
        <pc:chgData name="Thiago Freitas Quiróz Sánchez" userId="a4feda23babe96d2" providerId="LiveId" clId="{C498EB78-D73F-43C5-B538-A69D75A6E9A9}" dt="2024-04-21T22:13:23.373" v="1745" actId="22"/>
        <pc:sldMkLst>
          <pc:docMk/>
          <pc:sldMk cId="188195287" sldId="293"/>
        </pc:sldMkLst>
        <pc:picChg chg="add">
          <ac:chgData name="Thiago Freitas Quiróz Sánchez" userId="a4feda23babe96d2" providerId="LiveId" clId="{C498EB78-D73F-43C5-B538-A69D75A6E9A9}" dt="2024-04-21T22:13:23.373" v="1745" actId="22"/>
          <ac:picMkLst>
            <pc:docMk/>
            <pc:sldMk cId="188195287" sldId="293"/>
            <ac:picMk id="3" creationId="{DB2EB7AA-FB05-610D-1DD7-8C0AC0EDCCCC}"/>
          </ac:picMkLst>
        </pc:picChg>
        <pc:picChg chg="del">
          <ac:chgData name="Thiago Freitas Quiróz Sánchez" userId="a4feda23babe96d2" providerId="LiveId" clId="{C498EB78-D73F-43C5-B538-A69D75A6E9A9}" dt="2024-04-21T22:13:23.227" v="1744" actId="478"/>
          <ac:picMkLst>
            <pc:docMk/>
            <pc:sldMk cId="188195287" sldId="293"/>
            <ac:picMk id="4" creationId="{07C12099-D6E4-FC3D-FFF5-03B264EA046D}"/>
          </ac:picMkLst>
        </pc:picChg>
      </pc:sldChg>
      <pc:sldChg chg="addSp delSp add mod ord">
        <pc:chgData name="Thiago Freitas Quiróz Sánchez" userId="a4feda23babe96d2" providerId="LiveId" clId="{C498EB78-D73F-43C5-B538-A69D75A6E9A9}" dt="2024-04-21T22:15:18.612" v="1786" actId="22"/>
        <pc:sldMkLst>
          <pc:docMk/>
          <pc:sldMk cId="1093027064" sldId="294"/>
        </pc:sldMkLst>
        <pc:picChg chg="add">
          <ac:chgData name="Thiago Freitas Quiróz Sánchez" userId="a4feda23babe96d2" providerId="LiveId" clId="{C498EB78-D73F-43C5-B538-A69D75A6E9A9}" dt="2024-04-21T22:15:18.612" v="1786" actId="22"/>
          <ac:picMkLst>
            <pc:docMk/>
            <pc:sldMk cId="1093027064" sldId="294"/>
            <ac:picMk id="3" creationId="{AD1F2FB9-F1D9-3289-0856-E2E20FB4B65B}"/>
          </ac:picMkLst>
        </pc:picChg>
        <pc:picChg chg="del">
          <ac:chgData name="Thiago Freitas Quiróz Sánchez" userId="a4feda23babe96d2" providerId="LiveId" clId="{C498EB78-D73F-43C5-B538-A69D75A6E9A9}" dt="2024-04-21T22:15:17.894" v="1785" actId="478"/>
          <ac:picMkLst>
            <pc:docMk/>
            <pc:sldMk cId="1093027064" sldId="294"/>
            <ac:picMk id="4" creationId="{E1B26DB9-396C-7FC2-89A6-D30C11970A74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16:04.414" v="1908" actId="313"/>
        <pc:sldMkLst>
          <pc:docMk/>
          <pc:sldMk cId="2593303753" sldId="295"/>
        </pc:sldMkLst>
        <pc:spChg chg="mod">
          <ac:chgData name="Thiago Freitas Quiróz Sánchez" userId="a4feda23babe96d2" providerId="LiveId" clId="{C498EB78-D73F-43C5-B538-A69D75A6E9A9}" dt="2024-04-21T22:16:04.414" v="1908" actId="313"/>
          <ac:spMkLst>
            <pc:docMk/>
            <pc:sldMk cId="2593303753" sldId="295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16:14.850" v="1913" actId="22"/>
        <pc:sldMkLst>
          <pc:docMk/>
          <pc:sldMk cId="3931639893" sldId="296"/>
        </pc:sldMkLst>
        <pc:picChg chg="del">
          <ac:chgData name="Thiago Freitas Quiróz Sánchez" userId="a4feda23babe96d2" providerId="LiveId" clId="{C498EB78-D73F-43C5-B538-A69D75A6E9A9}" dt="2024-04-21T22:16:08.755" v="1912" actId="478"/>
          <ac:picMkLst>
            <pc:docMk/>
            <pc:sldMk cId="3931639893" sldId="296"/>
            <ac:picMk id="3" creationId="{AD1F2FB9-F1D9-3289-0856-E2E20FB4B65B}"/>
          </ac:picMkLst>
        </pc:picChg>
        <pc:picChg chg="add">
          <ac:chgData name="Thiago Freitas Quiróz Sánchez" userId="a4feda23babe96d2" providerId="LiveId" clId="{C498EB78-D73F-43C5-B538-A69D75A6E9A9}" dt="2024-04-21T22:16:14.850" v="1913" actId="22"/>
          <ac:picMkLst>
            <pc:docMk/>
            <pc:sldMk cId="3931639893" sldId="296"/>
            <ac:picMk id="4" creationId="{E15808AD-2453-6718-32A2-E8F605E7D69A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2:16:30.612" v="1916" actId="22"/>
        <pc:sldMkLst>
          <pc:docMk/>
          <pc:sldMk cId="1758419897" sldId="297"/>
        </pc:sldMkLst>
        <pc:picChg chg="add">
          <ac:chgData name="Thiago Freitas Quiróz Sánchez" userId="a4feda23babe96d2" providerId="LiveId" clId="{C498EB78-D73F-43C5-B538-A69D75A6E9A9}" dt="2024-04-21T22:16:30.612" v="1916" actId="22"/>
          <ac:picMkLst>
            <pc:docMk/>
            <pc:sldMk cId="1758419897" sldId="297"/>
            <ac:picMk id="3" creationId="{FDC041AF-6AFB-0DD5-E47A-1F4EC6801600}"/>
          </ac:picMkLst>
        </pc:picChg>
        <pc:picChg chg="del">
          <ac:chgData name="Thiago Freitas Quiróz Sánchez" userId="a4feda23babe96d2" providerId="LiveId" clId="{C498EB78-D73F-43C5-B538-A69D75A6E9A9}" dt="2024-04-21T22:16:30.235" v="1915" actId="478"/>
          <ac:picMkLst>
            <pc:docMk/>
            <pc:sldMk cId="1758419897" sldId="297"/>
            <ac:picMk id="4" creationId="{E15808AD-2453-6718-32A2-E8F605E7D69A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2:17:00.767" v="1919" actId="22"/>
        <pc:sldMkLst>
          <pc:docMk/>
          <pc:sldMk cId="650096478" sldId="298"/>
        </pc:sldMkLst>
        <pc:picChg chg="del">
          <ac:chgData name="Thiago Freitas Quiróz Sánchez" userId="a4feda23babe96d2" providerId="LiveId" clId="{C498EB78-D73F-43C5-B538-A69D75A6E9A9}" dt="2024-04-21T22:17:00.007" v="1918" actId="478"/>
          <ac:picMkLst>
            <pc:docMk/>
            <pc:sldMk cId="650096478" sldId="298"/>
            <ac:picMk id="3" creationId="{FDC041AF-6AFB-0DD5-E47A-1F4EC6801600}"/>
          </ac:picMkLst>
        </pc:picChg>
        <pc:picChg chg="add">
          <ac:chgData name="Thiago Freitas Quiróz Sánchez" userId="a4feda23babe96d2" providerId="LiveId" clId="{C498EB78-D73F-43C5-B538-A69D75A6E9A9}" dt="2024-04-21T22:17:00.767" v="1919" actId="22"/>
          <ac:picMkLst>
            <pc:docMk/>
            <pc:sldMk cId="650096478" sldId="298"/>
            <ac:picMk id="4" creationId="{2EB966CD-0406-4C9F-E474-082A3F514D61}"/>
          </ac:picMkLst>
        </pc:picChg>
      </pc:sldChg>
      <pc:sldChg chg="addSp modSp add mod ord">
        <pc:chgData name="Thiago Freitas Quiróz Sánchez" userId="a4feda23babe96d2" providerId="LiveId" clId="{C498EB78-D73F-43C5-B538-A69D75A6E9A9}" dt="2024-04-21T22:20:57.128" v="2366" actId="20577"/>
        <pc:sldMkLst>
          <pc:docMk/>
          <pc:sldMk cId="271946734" sldId="299"/>
        </pc:sldMkLst>
        <pc:spChg chg="add mod">
          <ac:chgData name="Thiago Freitas Quiróz Sánchez" userId="a4feda23babe96d2" providerId="LiveId" clId="{C498EB78-D73F-43C5-B538-A69D75A6E9A9}" dt="2024-04-21T22:20:57.128" v="2366" actId="20577"/>
          <ac:spMkLst>
            <pc:docMk/>
            <pc:sldMk cId="271946734" sldId="299"/>
            <ac:spMk id="2" creationId="{A4678244-603B-4EA1-7E14-362EF0BD3F79}"/>
          </ac:spMkLst>
        </pc:spChg>
        <pc:spChg chg="mod">
          <ac:chgData name="Thiago Freitas Quiróz Sánchez" userId="a4feda23babe96d2" providerId="LiveId" clId="{C498EB78-D73F-43C5-B538-A69D75A6E9A9}" dt="2024-04-21T22:17:55.454" v="1935" actId="114"/>
          <ac:spMkLst>
            <pc:docMk/>
            <pc:sldMk cId="271946734" sldId="299"/>
            <ac:spMk id="3" creationId="{3DB283AC-4279-DAD1-25FF-D88B792EAE5F}"/>
          </ac:spMkLst>
        </pc:spChg>
        <pc:spChg chg="mod">
          <ac:chgData name="Thiago Freitas Quiróz Sánchez" userId="a4feda23babe96d2" providerId="LiveId" clId="{C498EB78-D73F-43C5-B538-A69D75A6E9A9}" dt="2024-04-21T22:18:40.021" v="2148" actId="20577"/>
          <ac:spMkLst>
            <pc:docMk/>
            <pc:sldMk cId="271946734" sldId="299"/>
            <ac:spMk id="4" creationId="{C0126AFA-522F-F7C3-AB46-D63F5362B352}"/>
          </ac:spMkLst>
        </pc:spChg>
        <pc:cxnChg chg="add mod">
          <ac:chgData name="Thiago Freitas Quiróz Sánchez" userId="a4feda23babe96d2" providerId="LiveId" clId="{C498EB78-D73F-43C5-B538-A69D75A6E9A9}" dt="2024-04-21T22:20:48.831" v="2364" actId="1076"/>
          <ac:cxnSpMkLst>
            <pc:docMk/>
            <pc:sldMk cId="271946734" sldId="299"/>
            <ac:cxnSpMk id="5" creationId="{814EC3C0-299A-2046-D72D-E7FB5B72415A}"/>
          </ac:cxnSpMkLst>
        </pc:cxnChg>
      </pc:sldChg>
      <pc:sldChg chg="addSp modSp add mod">
        <pc:chgData name="Thiago Freitas Quiróz Sánchez" userId="a4feda23babe96d2" providerId="LiveId" clId="{C498EB78-D73F-43C5-B538-A69D75A6E9A9}" dt="2024-04-21T22:59:47.756" v="4053" actId="14100"/>
        <pc:sldMkLst>
          <pc:docMk/>
          <pc:sldMk cId="4009417154" sldId="300"/>
        </pc:sldMkLst>
        <pc:spChg chg="mod">
          <ac:chgData name="Thiago Freitas Quiróz Sánchez" userId="a4feda23babe96d2" providerId="LiveId" clId="{C498EB78-D73F-43C5-B538-A69D75A6E9A9}" dt="2024-04-21T22:18:44.173" v="2154" actId="20577"/>
          <ac:spMkLst>
            <pc:docMk/>
            <pc:sldMk cId="4009417154" sldId="300"/>
            <ac:spMk id="3" creationId="{3DB283AC-4279-DAD1-25FF-D88B792EAE5F}"/>
          </ac:spMkLst>
        </pc:spChg>
        <pc:spChg chg="mod">
          <ac:chgData name="Thiago Freitas Quiróz Sánchez" userId="a4feda23babe96d2" providerId="LiveId" clId="{C498EB78-D73F-43C5-B538-A69D75A6E9A9}" dt="2024-04-21T22:21:42.942" v="2434" actId="20577"/>
          <ac:spMkLst>
            <pc:docMk/>
            <pc:sldMk cId="4009417154" sldId="300"/>
            <ac:spMk id="4" creationId="{C0126AFA-522F-F7C3-AB46-D63F5362B352}"/>
          </ac:spMkLst>
        </pc:spChg>
        <pc:spChg chg="add mod">
          <ac:chgData name="Thiago Freitas Quiróz Sánchez" userId="a4feda23babe96d2" providerId="LiveId" clId="{C498EB78-D73F-43C5-B538-A69D75A6E9A9}" dt="2024-04-21T22:22:01.502" v="2474" actId="20577"/>
          <ac:spMkLst>
            <pc:docMk/>
            <pc:sldMk cId="4009417154" sldId="300"/>
            <ac:spMk id="5" creationId="{34914653-D839-D0ED-87D1-96841E6812E3}"/>
          </ac:spMkLst>
        </pc:spChg>
        <pc:cxnChg chg="add mod">
          <ac:chgData name="Thiago Freitas Quiróz Sánchez" userId="a4feda23babe96d2" providerId="LiveId" clId="{C498EB78-D73F-43C5-B538-A69D75A6E9A9}" dt="2024-04-21T22:20:22.614" v="2356"/>
          <ac:cxnSpMkLst>
            <pc:docMk/>
            <pc:sldMk cId="4009417154" sldId="300"/>
            <ac:cxnSpMk id="2" creationId="{90275DD7-115E-EE38-D1E5-E14A4414ADDF}"/>
          </ac:cxnSpMkLst>
        </pc:cxnChg>
        <pc:cxnChg chg="add mod">
          <ac:chgData name="Thiago Freitas Quiróz Sánchez" userId="a4feda23babe96d2" providerId="LiveId" clId="{C498EB78-D73F-43C5-B538-A69D75A6E9A9}" dt="2024-04-21T22:59:47.756" v="4053" actId="14100"/>
          <ac:cxnSpMkLst>
            <pc:docMk/>
            <pc:sldMk cId="4009417154" sldId="300"/>
            <ac:cxnSpMk id="6" creationId="{93008D55-0D3A-C56D-29A8-ED5993BF480D}"/>
          </ac:cxnSpMkLst>
        </pc:cxnChg>
      </pc:sldChg>
      <pc:sldChg chg="addSp delSp modSp add mod ord">
        <pc:chgData name="Thiago Freitas Quiróz Sánchez" userId="a4feda23babe96d2" providerId="LiveId" clId="{C498EB78-D73F-43C5-B538-A69D75A6E9A9}" dt="2024-04-21T22:25:05.406" v="2527" actId="1076"/>
        <pc:sldMkLst>
          <pc:docMk/>
          <pc:sldMk cId="3765135913" sldId="301"/>
        </pc:sldMkLst>
        <pc:spChg chg="add mod">
          <ac:chgData name="Thiago Freitas Quiróz Sánchez" userId="a4feda23babe96d2" providerId="LiveId" clId="{C498EB78-D73F-43C5-B538-A69D75A6E9A9}" dt="2024-04-21T22:25:05.406" v="2527" actId="1076"/>
          <ac:spMkLst>
            <pc:docMk/>
            <pc:sldMk cId="3765135913" sldId="301"/>
            <ac:spMk id="5" creationId="{7840D3F1-4A08-0927-DE1E-9A2FA30F1296}"/>
          </ac:spMkLst>
        </pc:spChg>
        <pc:picChg chg="add">
          <ac:chgData name="Thiago Freitas Quiróz Sánchez" userId="a4feda23babe96d2" providerId="LiveId" clId="{C498EB78-D73F-43C5-B538-A69D75A6E9A9}" dt="2024-04-21T22:24:02.782" v="2479" actId="22"/>
          <ac:picMkLst>
            <pc:docMk/>
            <pc:sldMk cId="3765135913" sldId="301"/>
            <ac:picMk id="3" creationId="{0F67AC32-C76C-C7AB-172F-6EEA468E94EC}"/>
          </ac:picMkLst>
        </pc:picChg>
        <pc:picChg chg="del">
          <ac:chgData name="Thiago Freitas Quiróz Sánchez" userId="a4feda23babe96d2" providerId="LiveId" clId="{C498EB78-D73F-43C5-B538-A69D75A6E9A9}" dt="2024-04-21T22:24:02.527" v="2478" actId="478"/>
          <ac:picMkLst>
            <pc:docMk/>
            <pc:sldMk cId="3765135913" sldId="301"/>
            <ac:picMk id="4" creationId="{2EB966CD-0406-4C9F-E474-082A3F514D61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27:22.982" v="2699" actId="20577"/>
        <pc:sldMkLst>
          <pc:docMk/>
          <pc:sldMk cId="903057488" sldId="302"/>
        </pc:sldMkLst>
        <pc:spChg chg="mod">
          <ac:chgData name="Thiago Freitas Quiróz Sánchez" userId="a4feda23babe96d2" providerId="LiveId" clId="{C498EB78-D73F-43C5-B538-A69D75A6E9A9}" dt="2024-04-21T22:27:22.982" v="2699" actId="20577"/>
          <ac:spMkLst>
            <pc:docMk/>
            <pc:sldMk cId="903057488" sldId="302"/>
            <ac:spMk id="3" creationId="{05FD244A-AFFB-37DD-AAAE-A8A5C2168B40}"/>
          </ac:spMkLst>
        </pc:spChg>
        <pc:spChg chg="mod">
          <ac:chgData name="Thiago Freitas Quiróz Sánchez" userId="a4feda23babe96d2" providerId="LiveId" clId="{C498EB78-D73F-43C5-B538-A69D75A6E9A9}" dt="2024-04-21T22:25:58.747" v="2571" actId="20577"/>
          <ac:spMkLst>
            <pc:docMk/>
            <pc:sldMk cId="903057488" sldId="302"/>
            <ac:spMk id="10" creationId="{82FAD1BA-3B3C-A446-50B4-438AC874D777}"/>
          </ac:spMkLst>
        </pc:spChg>
      </pc:sldChg>
      <pc:sldChg chg="addSp delSp add mod">
        <pc:chgData name="Thiago Freitas Quiróz Sánchez" userId="a4feda23babe96d2" providerId="LiveId" clId="{C498EB78-D73F-43C5-B538-A69D75A6E9A9}" dt="2024-04-21T22:30:48.145" v="2702" actId="22"/>
        <pc:sldMkLst>
          <pc:docMk/>
          <pc:sldMk cId="1177318335" sldId="303"/>
        </pc:sldMkLst>
        <pc:picChg chg="add">
          <ac:chgData name="Thiago Freitas Quiróz Sánchez" userId="a4feda23babe96d2" providerId="LiveId" clId="{C498EB78-D73F-43C5-B538-A69D75A6E9A9}" dt="2024-04-21T22:30:48.145" v="2702" actId="22"/>
          <ac:picMkLst>
            <pc:docMk/>
            <pc:sldMk cId="1177318335" sldId="303"/>
            <ac:picMk id="3" creationId="{159FE097-D253-480D-0622-782CD207F5F5}"/>
          </ac:picMkLst>
        </pc:picChg>
        <pc:picChg chg="del">
          <ac:chgData name="Thiago Freitas Quiróz Sánchez" userId="a4feda23babe96d2" providerId="LiveId" clId="{C498EB78-D73F-43C5-B538-A69D75A6E9A9}" dt="2024-04-21T22:30:47.935" v="2701" actId="478"/>
          <ac:picMkLst>
            <pc:docMk/>
            <pc:sldMk cId="1177318335" sldId="303"/>
            <ac:picMk id="4" creationId="{E1B26DB9-396C-7FC2-89A6-D30C11970A74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31:04.594" v="2733" actId="114"/>
        <pc:sldMkLst>
          <pc:docMk/>
          <pc:sldMk cId="106765542" sldId="304"/>
        </pc:sldMkLst>
        <pc:spChg chg="mod">
          <ac:chgData name="Thiago Freitas Quiróz Sánchez" userId="a4feda23babe96d2" providerId="LiveId" clId="{C498EB78-D73F-43C5-B538-A69D75A6E9A9}" dt="2024-04-21T22:31:04.594" v="2733" actId="114"/>
          <ac:spMkLst>
            <pc:docMk/>
            <pc:sldMk cId="106765542" sldId="304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2:32:20.758" v="2742" actId="1582"/>
        <pc:sldMkLst>
          <pc:docMk/>
          <pc:sldMk cId="1663858815" sldId="305"/>
        </pc:sldMkLst>
        <pc:picChg chg="add mod">
          <ac:chgData name="Thiago Freitas Quiróz Sánchez" userId="a4feda23babe96d2" providerId="LiveId" clId="{C498EB78-D73F-43C5-B538-A69D75A6E9A9}" dt="2024-04-21T22:32:20.758" v="2742" actId="1582"/>
          <ac:picMkLst>
            <pc:docMk/>
            <pc:sldMk cId="1663858815" sldId="305"/>
            <ac:picMk id="3" creationId="{81FC1E29-235D-9A5C-5DF9-043545141CC1}"/>
          </ac:picMkLst>
        </pc:picChg>
        <pc:picChg chg="del">
          <ac:chgData name="Thiago Freitas Quiróz Sánchez" userId="a4feda23babe96d2" providerId="LiveId" clId="{C498EB78-D73F-43C5-B538-A69D75A6E9A9}" dt="2024-04-21T22:32:08.455" v="2737" actId="478"/>
          <ac:picMkLst>
            <pc:docMk/>
            <pc:sldMk cId="1663858815" sldId="305"/>
            <ac:picMk id="4" creationId="{2EB966CD-0406-4C9F-E474-082A3F514D61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31:55.946" v="5328"/>
        <pc:sldMkLst>
          <pc:docMk/>
          <pc:sldMk cId="940519860" sldId="306"/>
        </pc:sldMkLst>
        <pc:spChg chg="mod">
          <ac:chgData name="Thiago Freitas Quiróz Sánchez" userId="a4feda23babe96d2" providerId="LiveId" clId="{C498EB78-D73F-43C5-B538-A69D75A6E9A9}" dt="2024-04-21T23:31:55.946" v="5328"/>
          <ac:spMkLst>
            <pc:docMk/>
            <pc:sldMk cId="940519860" sldId="306"/>
            <ac:spMk id="2" creationId="{954CE9E5-28EC-F9AA-B546-8BC2EA056E4E}"/>
          </ac:spMkLst>
        </pc:spChg>
      </pc:sldChg>
      <pc:sldChg chg="add del">
        <pc:chgData name="Thiago Freitas Quiróz Sánchez" userId="a4feda23babe96d2" providerId="LiveId" clId="{C498EB78-D73F-43C5-B538-A69D75A6E9A9}" dt="2024-04-21T22:35:32.309" v="2945" actId="47"/>
        <pc:sldMkLst>
          <pc:docMk/>
          <pc:sldMk cId="1322349117" sldId="307"/>
        </pc:sldMkLst>
      </pc:sldChg>
      <pc:sldChg chg="modSp add mod">
        <pc:chgData name="Thiago Freitas Quiróz Sánchez" userId="a4feda23babe96d2" providerId="LiveId" clId="{C498EB78-D73F-43C5-B538-A69D75A6E9A9}" dt="2024-04-21T23:32:26.399" v="5406" actId="20577"/>
        <pc:sldMkLst>
          <pc:docMk/>
          <pc:sldMk cId="4232695545" sldId="307"/>
        </pc:sldMkLst>
        <pc:spChg chg="mod">
          <ac:chgData name="Thiago Freitas Quiróz Sánchez" userId="a4feda23babe96d2" providerId="LiveId" clId="{C498EB78-D73F-43C5-B538-A69D75A6E9A9}" dt="2024-04-21T23:32:26.399" v="5406" actId="20577"/>
          <ac:spMkLst>
            <pc:docMk/>
            <pc:sldMk cId="4232695545" sldId="307"/>
            <ac:spMk id="2" creationId="{954CE9E5-28EC-F9AA-B546-8BC2EA056E4E}"/>
          </ac:spMkLst>
        </pc:spChg>
      </pc:sldChg>
      <pc:sldChg chg="new del">
        <pc:chgData name="Thiago Freitas Quiróz Sánchez" userId="a4feda23babe96d2" providerId="LiveId" clId="{C498EB78-D73F-43C5-B538-A69D75A6E9A9}" dt="2024-04-21T22:35:33.144" v="2946" actId="47"/>
        <pc:sldMkLst>
          <pc:docMk/>
          <pc:sldMk cId="1290910556" sldId="308"/>
        </pc:sldMkLst>
      </pc:sldChg>
      <pc:sldChg chg="addSp delSp add mod ord">
        <pc:chgData name="Thiago Freitas Quiróz Sánchez" userId="a4feda23babe96d2" providerId="LiveId" clId="{C498EB78-D73F-43C5-B538-A69D75A6E9A9}" dt="2024-04-21T22:36:14.879" v="3014" actId="22"/>
        <pc:sldMkLst>
          <pc:docMk/>
          <pc:sldMk cId="4003409034" sldId="308"/>
        </pc:sldMkLst>
        <pc:picChg chg="del">
          <ac:chgData name="Thiago Freitas Quiróz Sánchez" userId="a4feda23babe96d2" providerId="LiveId" clId="{C498EB78-D73F-43C5-B538-A69D75A6E9A9}" dt="2024-04-21T22:36:14.628" v="3013" actId="478"/>
          <ac:picMkLst>
            <pc:docMk/>
            <pc:sldMk cId="4003409034" sldId="308"/>
            <ac:picMk id="3" creationId="{81FC1E29-235D-9A5C-5DF9-043545141CC1}"/>
          </ac:picMkLst>
        </pc:picChg>
        <pc:picChg chg="add">
          <ac:chgData name="Thiago Freitas Quiróz Sánchez" userId="a4feda23babe96d2" providerId="LiveId" clId="{C498EB78-D73F-43C5-B538-A69D75A6E9A9}" dt="2024-04-21T22:36:14.879" v="3014" actId="22"/>
          <ac:picMkLst>
            <pc:docMk/>
            <pc:sldMk cId="4003409034" sldId="308"/>
            <ac:picMk id="4" creationId="{C5837D24-48DC-ACE4-9885-D9D325D4FBD7}"/>
          </ac:picMkLst>
        </pc:picChg>
      </pc:sldChg>
      <pc:sldChg chg="addSp delSp modSp add del mod">
        <pc:chgData name="Thiago Freitas Quiróz Sánchez" userId="a4feda23babe96d2" providerId="LiveId" clId="{C498EB78-D73F-43C5-B538-A69D75A6E9A9}" dt="2024-04-21T22:39:26.542" v="3025"/>
        <pc:sldMkLst>
          <pc:docMk/>
          <pc:sldMk cId="1715046575" sldId="309"/>
        </pc:sldMkLst>
        <pc:picChg chg="add del">
          <ac:chgData name="Thiago Freitas Quiróz Sánchez" userId="a4feda23babe96d2" providerId="LiveId" clId="{C498EB78-D73F-43C5-B538-A69D75A6E9A9}" dt="2024-04-21T22:37:58.173" v="3020" actId="478"/>
          <ac:picMkLst>
            <pc:docMk/>
            <pc:sldMk cId="1715046575" sldId="309"/>
            <ac:picMk id="3" creationId="{9BC70C73-63A7-4FCC-6F26-86B80621E82F}"/>
          </ac:picMkLst>
        </pc:picChg>
        <pc:picChg chg="del">
          <ac:chgData name="Thiago Freitas Quiróz Sánchez" userId="a4feda23babe96d2" providerId="LiveId" clId="{C498EB78-D73F-43C5-B538-A69D75A6E9A9}" dt="2024-04-21T22:36:18.038" v="3016" actId="478"/>
          <ac:picMkLst>
            <pc:docMk/>
            <pc:sldMk cId="1715046575" sldId="309"/>
            <ac:picMk id="4" creationId="{C5837D24-48DC-ACE4-9885-D9D325D4FBD7}"/>
          </ac:picMkLst>
        </pc:picChg>
        <pc:picChg chg="add del">
          <ac:chgData name="Thiago Freitas Quiróz Sánchez" userId="a4feda23babe96d2" providerId="LiveId" clId="{C498EB78-D73F-43C5-B538-A69D75A6E9A9}" dt="2024-04-21T22:39:15.716" v="3022" actId="478"/>
          <ac:picMkLst>
            <pc:docMk/>
            <pc:sldMk cId="1715046575" sldId="309"/>
            <ac:picMk id="6" creationId="{02256562-833E-4087-9681-9B110F4FD76D}"/>
          </ac:picMkLst>
        </pc:picChg>
        <pc:picChg chg="add">
          <ac:chgData name="Thiago Freitas Quiróz Sánchez" userId="a4feda23babe96d2" providerId="LiveId" clId="{C498EB78-D73F-43C5-B538-A69D75A6E9A9}" dt="2024-04-21T22:39:16.506" v="3023" actId="22"/>
          <ac:picMkLst>
            <pc:docMk/>
            <pc:sldMk cId="1715046575" sldId="309"/>
            <ac:picMk id="8" creationId="{5245E9D8-0E39-600A-DEE4-CE83A6F3DAC0}"/>
          </ac:picMkLst>
        </pc:picChg>
        <pc:picChg chg="add mod">
          <ac:chgData name="Thiago Freitas Quiróz Sánchez" userId="a4feda23babe96d2" providerId="LiveId" clId="{C498EB78-D73F-43C5-B538-A69D75A6E9A9}" dt="2024-04-21T22:39:26.542" v="3025"/>
          <ac:picMkLst>
            <pc:docMk/>
            <pc:sldMk cId="1715046575" sldId="309"/>
            <ac:picMk id="9" creationId="{96ADD990-CF63-BF45-F5BB-75DEB82870A7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2:39:29.595" v="3028" actId="22"/>
        <pc:sldMkLst>
          <pc:docMk/>
          <pc:sldMk cId="233653551" sldId="310"/>
        </pc:sldMkLst>
        <pc:picChg chg="add">
          <ac:chgData name="Thiago Freitas Quiróz Sánchez" userId="a4feda23babe96d2" providerId="LiveId" clId="{C498EB78-D73F-43C5-B538-A69D75A6E9A9}" dt="2024-04-21T22:39:29.595" v="3028" actId="22"/>
          <ac:picMkLst>
            <pc:docMk/>
            <pc:sldMk cId="233653551" sldId="310"/>
            <ac:picMk id="3" creationId="{7AE3B789-1A4E-FF89-1880-F2283E53A0D1}"/>
          </ac:picMkLst>
        </pc:picChg>
        <pc:picChg chg="del">
          <ac:chgData name="Thiago Freitas Quiróz Sánchez" userId="a4feda23babe96d2" providerId="LiveId" clId="{C498EB78-D73F-43C5-B538-A69D75A6E9A9}" dt="2024-04-21T22:39:29.308" v="3027" actId="478"/>
          <ac:picMkLst>
            <pc:docMk/>
            <pc:sldMk cId="233653551" sldId="310"/>
            <ac:picMk id="8" creationId="{5245E9D8-0E39-600A-DEE4-CE83A6F3DAC0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42:49.781" v="3209" actId="20577"/>
        <pc:sldMkLst>
          <pc:docMk/>
          <pc:sldMk cId="431379902" sldId="311"/>
        </pc:sldMkLst>
        <pc:spChg chg="mod">
          <ac:chgData name="Thiago Freitas Quiróz Sánchez" userId="a4feda23babe96d2" providerId="LiveId" clId="{C498EB78-D73F-43C5-B538-A69D75A6E9A9}" dt="2024-04-21T22:42:49.781" v="3209" actId="20577"/>
          <ac:spMkLst>
            <pc:docMk/>
            <pc:sldMk cId="431379902" sldId="311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41:19.289" v="3188" actId="22"/>
        <pc:sldMkLst>
          <pc:docMk/>
          <pc:sldMk cId="3706259568" sldId="312"/>
        </pc:sldMkLst>
        <pc:picChg chg="del">
          <ac:chgData name="Thiago Freitas Quiróz Sánchez" userId="a4feda23babe96d2" providerId="LiveId" clId="{C498EB78-D73F-43C5-B538-A69D75A6E9A9}" dt="2024-04-21T22:40:38.891" v="3187" actId="478"/>
          <ac:picMkLst>
            <pc:docMk/>
            <pc:sldMk cId="3706259568" sldId="312"/>
            <ac:picMk id="3" creationId="{7AE3B789-1A4E-FF89-1880-F2283E53A0D1}"/>
          </ac:picMkLst>
        </pc:picChg>
        <pc:picChg chg="add">
          <ac:chgData name="Thiago Freitas Quiróz Sánchez" userId="a4feda23babe96d2" providerId="LiveId" clId="{C498EB78-D73F-43C5-B538-A69D75A6E9A9}" dt="2024-04-21T22:41:19.289" v="3188" actId="22"/>
          <ac:picMkLst>
            <pc:docMk/>
            <pc:sldMk cId="3706259568" sldId="312"/>
            <ac:picMk id="4" creationId="{849B008A-F9FE-925F-9AFE-6BE0F22893DF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2:42:38.334" v="3196" actId="22"/>
        <pc:sldMkLst>
          <pc:docMk/>
          <pc:sldMk cId="4010364125" sldId="313"/>
        </pc:sldMkLst>
        <pc:picChg chg="add del">
          <ac:chgData name="Thiago Freitas Quiróz Sánchez" userId="a4feda23babe96d2" providerId="LiveId" clId="{C498EB78-D73F-43C5-B538-A69D75A6E9A9}" dt="2024-04-21T22:42:37.643" v="3195" actId="478"/>
          <ac:picMkLst>
            <pc:docMk/>
            <pc:sldMk cId="4010364125" sldId="313"/>
            <ac:picMk id="3" creationId="{58D88778-D1B0-9AD2-8936-7A552BB8D3E0}"/>
          </ac:picMkLst>
        </pc:picChg>
        <pc:picChg chg="del">
          <ac:chgData name="Thiago Freitas Quiróz Sánchez" userId="a4feda23babe96d2" providerId="LiveId" clId="{C498EB78-D73F-43C5-B538-A69D75A6E9A9}" dt="2024-04-21T22:42:14.936" v="3190" actId="478"/>
          <ac:picMkLst>
            <pc:docMk/>
            <pc:sldMk cId="4010364125" sldId="313"/>
            <ac:picMk id="4" creationId="{849B008A-F9FE-925F-9AFE-6BE0F22893DF}"/>
          </ac:picMkLst>
        </pc:picChg>
        <pc:picChg chg="add">
          <ac:chgData name="Thiago Freitas Quiróz Sánchez" userId="a4feda23babe96d2" providerId="LiveId" clId="{C498EB78-D73F-43C5-B538-A69D75A6E9A9}" dt="2024-04-21T22:42:38.334" v="3196" actId="22"/>
          <ac:picMkLst>
            <pc:docMk/>
            <pc:sldMk cId="4010364125" sldId="313"/>
            <ac:picMk id="6" creationId="{2042B7F7-6F6D-E036-7486-A1B07DDF08E5}"/>
          </ac:picMkLst>
        </pc:picChg>
      </pc:sldChg>
      <pc:sldChg chg="addSp delSp add del mod">
        <pc:chgData name="Thiago Freitas Quiróz Sánchez" userId="a4feda23babe96d2" providerId="LiveId" clId="{C498EB78-D73F-43C5-B538-A69D75A6E9A9}" dt="2024-04-23T23:33:21.501" v="6662" actId="47"/>
        <pc:sldMkLst>
          <pc:docMk/>
          <pc:sldMk cId="348258833" sldId="314"/>
        </pc:sldMkLst>
        <pc:picChg chg="del">
          <ac:chgData name="Thiago Freitas Quiróz Sánchez" userId="a4feda23babe96d2" providerId="LiveId" clId="{C498EB78-D73F-43C5-B538-A69D75A6E9A9}" dt="2024-04-21T22:42:28.227" v="3193" actId="478"/>
          <ac:picMkLst>
            <pc:docMk/>
            <pc:sldMk cId="348258833" sldId="314"/>
            <ac:picMk id="3" creationId="{58D88778-D1B0-9AD2-8936-7A552BB8D3E0}"/>
          </ac:picMkLst>
        </pc:picChg>
        <pc:picChg chg="add">
          <ac:chgData name="Thiago Freitas Quiróz Sánchez" userId="a4feda23babe96d2" providerId="LiveId" clId="{C498EB78-D73F-43C5-B538-A69D75A6E9A9}" dt="2024-04-21T22:42:28.476" v="3194" actId="22"/>
          <ac:picMkLst>
            <pc:docMk/>
            <pc:sldMk cId="348258833" sldId="314"/>
            <ac:picMk id="4" creationId="{D8D6B608-DA3A-2791-B018-9B128CB7C985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10:12.252" v="4308" actId="20577"/>
        <pc:sldMkLst>
          <pc:docMk/>
          <pc:sldMk cId="4126190924" sldId="315"/>
        </pc:sldMkLst>
        <pc:spChg chg="mod">
          <ac:chgData name="Thiago Freitas Quiróz Sánchez" userId="a4feda23babe96d2" providerId="LiveId" clId="{C498EB78-D73F-43C5-B538-A69D75A6E9A9}" dt="2024-04-21T23:10:12.252" v="4308" actId="20577"/>
          <ac:spMkLst>
            <pc:docMk/>
            <pc:sldMk cId="4126190924" sldId="315"/>
            <ac:spMk id="2" creationId="{954CE9E5-28EC-F9AA-B546-8BC2EA056E4E}"/>
          </ac:spMkLst>
        </pc:spChg>
      </pc:sldChg>
      <pc:sldChg chg="modSp add mod">
        <pc:chgData name="Thiago Freitas Quiróz Sánchez" userId="a4feda23babe96d2" providerId="LiveId" clId="{C498EB78-D73F-43C5-B538-A69D75A6E9A9}" dt="2024-04-21T23:10:33.831" v="4311"/>
        <pc:sldMkLst>
          <pc:docMk/>
          <pc:sldMk cId="1483185704" sldId="316"/>
        </pc:sldMkLst>
        <pc:spChg chg="mod">
          <ac:chgData name="Thiago Freitas Quiróz Sánchez" userId="a4feda23babe96d2" providerId="LiveId" clId="{C498EB78-D73F-43C5-B538-A69D75A6E9A9}" dt="2024-04-21T23:10:33.831" v="4311"/>
          <ac:spMkLst>
            <pc:docMk/>
            <pc:sldMk cId="1483185704" sldId="316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49:46.649" v="3498" actId="22"/>
        <pc:sldMkLst>
          <pc:docMk/>
          <pc:sldMk cId="3576711333" sldId="317"/>
        </pc:sldMkLst>
        <pc:picChg chg="add del">
          <ac:chgData name="Thiago Freitas Quiróz Sánchez" userId="a4feda23babe96d2" providerId="LiveId" clId="{C498EB78-D73F-43C5-B538-A69D75A6E9A9}" dt="2024-04-21T22:49:46.366" v="3497" actId="478"/>
          <ac:picMkLst>
            <pc:docMk/>
            <pc:sldMk cId="3576711333" sldId="317"/>
            <ac:picMk id="3" creationId="{6F44E621-9C21-ED26-1273-5D67F9B469B3}"/>
          </ac:picMkLst>
        </pc:picChg>
        <pc:picChg chg="del">
          <ac:chgData name="Thiago Freitas Quiróz Sánchez" userId="a4feda23babe96d2" providerId="LiveId" clId="{C498EB78-D73F-43C5-B538-A69D75A6E9A9}" dt="2024-04-21T22:43:56.516" v="3359" actId="478"/>
          <ac:picMkLst>
            <pc:docMk/>
            <pc:sldMk cId="3576711333" sldId="317"/>
            <ac:picMk id="4" creationId="{D8D6B608-DA3A-2791-B018-9B128CB7C985}"/>
          </ac:picMkLst>
        </pc:picChg>
        <pc:picChg chg="add">
          <ac:chgData name="Thiago Freitas Quiróz Sánchez" userId="a4feda23babe96d2" providerId="LiveId" clId="{C498EB78-D73F-43C5-B538-A69D75A6E9A9}" dt="2024-04-21T22:49:46.649" v="3498" actId="22"/>
          <ac:picMkLst>
            <pc:docMk/>
            <pc:sldMk cId="3576711333" sldId="317"/>
            <ac:picMk id="6" creationId="{0A279E3A-7000-D0D2-E2F7-82CE6F34B38C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2:46:04.625" v="3363" actId="22"/>
        <pc:sldMkLst>
          <pc:docMk/>
          <pc:sldMk cId="1604492862" sldId="318"/>
        </pc:sldMkLst>
        <pc:picChg chg="del">
          <ac:chgData name="Thiago Freitas Quiróz Sánchez" userId="a4feda23babe96d2" providerId="LiveId" clId="{C498EB78-D73F-43C5-B538-A69D75A6E9A9}" dt="2024-04-21T22:46:04.243" v="3362" actId="478"/>
          <ac:picMkLst>
            <pc:docMk/>
            <pc:sldMk cId="1604492862" sldId="318"/>
            <ac:picMk id="3" creationId="{6F44E621-9C21-ED26-1273-5D67F9B469B3}"/>
          </ac:picMkLst>
        </pc:picChg>
        <pc:picChg chg="add">
          <ac:chgData name="Thiago Freitas Quiróz Sánchez" userId="a4feda23babe96d2" providerId="LiveId" clId="{C498EB78-D73F-43C5-B538-A69D75A6E9A9}" dt="2024-04-21T22:46:04.625" v="3363" actId="22"/>
          <ac:picMkLst>
            <pc:docMk/>
            <pc:sldMk cId="1604492862" sldId="318"/>
            <ac:picMk id="4" creationId="{15E1957E-DF7E-1DF9-E1F1-067CBD19E2A3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10:07.874" v="4307" actId="20577"/>
        <pc:sldMkLst>
          <pc:docMk/>
          <pc:sldMk cId="2852617221" sldId="319"/>
        </pc:sldMkLst>
        <pc:spChg chg="mod">
          <ac:chgData name="Thiago Freitas Quiróz Sánchez" userId="a4feda23babe96d2" providerId="LiveId" clId="{C498EB78-D73F-43C5-B538-A69D75A6E9A9}" dt="2024-04-21T23:10:07.874" v="4307" actId="20577"/>
          <ac:spMkLst>
            <pc:docMk/>
            <pc:sldMk cId="2852617221" sldId="319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49:12.936" v="3496" actId="22"/>
        <pc:sldMkLst>
          <pc:docMk/>
          <pc:sldMk cId="3030412775" sldId="320"/>
        </pc:sldMkLst>
        <pc:picChg chg="add del">
          <ac:chgData name="Thiago Freitas Quiróz Sánchez" userId="a4feda23babe96d2" providerId="LiveId" clId="{C498EB78-D73F-43C5-B538-A69D75A6E9A9}" dt="2024-04-21T22:49:12.606" v="3495" actId="478"/>
          <ac:picMkLst>
            <pc:docMk/>
            <pc:sldMk cId="3030412775" sldId="320"/>
            <ac:picMk id="3" creationId="{D1D34D32-4C5F-260B-76BF-643AEC86AA0B}"/>
          </ac:picMkLst>
        </pc:picChg>
        <pc:picChg chg="del">
          <ac:chgData name="Thiago Freitas Quiróz Sánchez" userId="a4feda23babe96d2" providerId="LiveId" clId="{C498EB78-D73F-43C5-B538-A69D75A6E9A9}" dt="2024-04-21T22:46:45.182" v="3429" actId="478"/>
          <ac:picMkLst>
            <pc:docMk/>
            <pc:sldMk cId="3030412775" sldId="320"/>
            <ac:picMk id="4" creationId="{15E1957E-DF7E-1DF9-E1F1-067CBD19E2A3}"/>
          </ac:picMkLst>
        </pc:picChg>
        <pc:picChg chg="add">
          <ac:chgData name="Thiago Freitas Quiróz Sánchez" userId="a4feda23babe96d2" providerId="LiveId" clId="{C498EB78-D73F-43C5-B538-A69D75A6E9A9}" dt="2024-04-21T22:49:12.936" v="3496" actId="22"/>
          <ac:picMkLst>
            <pc:docMk/>
            <pc:sldMk cId="3030412775" sldId="320"/>
            <ac:picMk id="6" creationId="{128F7569-969C-EE17-8314-5E6F6166E04B}"/>
          </ac:picMkLst>
        </pc:picChg>
      </pc:sldChg>
      <pc:sldChg chg="modSp add mod ord">
        <pc:chgData name="Thiago Freitas Quiróz Sánchez" userId="a4feda23babe96d2" providerId="LiveId" clId="{C498EB78-D73F-43C5-B538-A69D75A6E9A9}" dt="2024-04-21T22:47:42.424" v="3489" actId="313"/>
        <pc:sldMkLst>
          <pc:docMk/>
          <pc:sldMk cId="422984800" sldId="321"/>
        </pc:sldMkLst>
        <pc:spChg chg="mod">
          <ac:chgData name="Thiago Freitas Quiróz Sánchez" userId="a4feda23babe96d2" providerId="LiveId" clId="{C498EB78-D73F-43C5-B538-A69D75A6E9A9}" dt="2024-04-21T22:47:42.424" v="3489" actId="313"/>
          <ac:spMkLst>
            <pc:docMk/>
            <pc:sldMk cId="422984800" sldId="321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48:58.619" v="3494" actId="22"/>
        <pc:sldMkLst>
          <pc:docMk/>
          <pc:sldMk cId="3332850074" sldId="322"/>
        </pc:sldMkLst>
        <pc:picChg chg="del">
          <ac:chgData name="Thiago Freitas Quiróz Sánchez" userId="a4feda23babe96d2" providerId="LiveId" clId="{C498EB78-D73F-43C5-B538-A69D75A6E9A9}" dt="2024-04-21T22:48:58.248" v="3493" actId="478"/>
          <ac:picMkLst>
            <pc:docMk/>
            <pc:sldMk cId="3332850074" sldId="322"/>
            <ac:picMk id="3" creationId="{D1D34D32-4C5F-260B-76BF-643AEC86AA0B}"/>
          </ac:picMkLst>
        </pc:picChg>
        <pc:picChg chg="add">
          <ac:chgData name="Thiago Freitas Quiróz Sánchez" userId="a4feda23babe96d2" providerId="LiveId" clId="{C498EB78-D73F-43C5-B538-A69D75A6E9A9}" dt="2024-04-21T22:48:58.619" v="3494" actId="22"/>
          <ac:picMkLst>
            <pc:docMk/>
            <pc:sldMk cId="3332850074" sldId="322"/>
            <ac:picMk id="4" creationId="{48153A49-EEEF-40AD-F003-C72A26682312}"/>
          </ac:picMkLst>
        </pc:picChg>
      </pc:sldChg>
      <pc:sldChg chg="addSp delSp modSp add mod">
        <pc:chgData name="Thiago Freitas Quiróz Sánchez" userId="a4feda23babe96d2" providerId="LiveId" clId="{C498EB78-D73F-43C5-B538-A69D75A6E9A9}" dt="2024-04-21T23:05:47.146" v="4152"/>
        <pc:sldMkLst>
          <pc:docMk/>
          <pc:sldMk cId="2869853805" sldId="323"/>
        </pc:sldMkLst>
        <pc:spChg chg="add mod">
          <ac:chgData name="Thiago Freitas Quiróz Sánchez" userId="a4feda23babe96d2" providerId="LiveId" clId="{C498EB78-D73F-43C5-B538-A69D75A6E9A9}" dt="2024-04-21T22:50:39.156" v="3517" actId="122"/>
          <ac:spMkLst>
            <pc:docMk/>
            <pc:sldMk cId="2869853805" sldId="323"/>
            <ac:spMk id="5" creationId="{644C5EE3-3B94-B3BD-6B33-3E4F80006B50}"/>
          </ac:spMkLst>
        </pc:spChg>
        <pc:spChg chg="add mod">
          <ac:chgData name="Thiago Freitas Quiróz Sánchez" userId="a4feda23babe96d2" providerId="LiveId" clId="{C498EB78-D73F-43C5-B538-A69D75A6E9A9}" dt="2024-04-21T23:05:47.146" v="4152"/>
          <ac:spMkLst>
            <pc:docMk/>
            <pc:sldMk cId="2869853805" sldId="323"/>
            <ac:spMk id="6" creationId="{E1D137DC-E78F-7CA9-4BB0-D5CEF1FAE38C}"/>
          </ac:spMkLst>
        </pc:spChg>
        <pc:picChg chg="add">
          <ac:chgData name="Thiago Freitas Quiróz Sánchez" userId="a4feda23babe96d2" providerId="LiveId" clId="{C498EB78-D73F-43C5-B538-A69D75A6E9A9}" dt="2024-04-21T22:50:13.388" v="3501" actId="22"/>
          <ac:picMkLst>
            <pc:docMk/>
            <pc:sldMk cId="2869853805" sldId="323"/>
            <ac:picMk id="3" creationId="{38130EFF-AA68-10B1-EF26-750802022D76}"/>
          </ac:picMkLst>
        </pc:picChg>
        <pc:picChg chg="del">
          <ac:chgData name="Thiago Freitas Quiróz Sánchez" userId="a4feda23babe96d2" providerId="LiveId" clId="{C498EB78-D73F-43C5-B538-A69D75A6E9A9}" dt="2024-04-21T22:50:13.120" v="3500" actId="478"/>
          <ac:picMkLst>
            <pc:docMk/>
            <pc:sldMk cId="2869853805" sldId="323"/>
            <ac:picMk id="4" creationId="{48153A49-EEEF-40AD-F003-C72A26682312}"/>
          </ac:picMkLst>
        </pc:picChg>
      </pc:sldChg>
      <pc:sldChg chg="modSp add mod ord">
        <pc:chgData name="Thiago Freitas Quiróz Sánchez" userId="a4feda23babe96d2" providerId="LiveId" clId="{C498EB78-D73F-43C5-B538-A69D75A6E9A9}" dt="2024-04-24T00:04:48.156" v="7228" actId="20577"/>
        <pc:sldMkLst>
          <pc:docMk/>
          <pc:sldMk cId="3948122960" sldId="324"/>
        </pc:sldMkLst>
        <pc:spChg chg="mod">
          <ac:chgData name="Thiago Freitas Quiróz Sánchez" userId="a4feda23babe96d2" providerId="LiveId" clId="{C498EB78-D73F-43C5-B538-A69D75A6E9A9}" dt="2024-04-24T00:04:48.156" v="7228" actId="20577"/>
          <ac:spMkLst>
            <pc:docMk/>
            <pc:sldMk cId="3948122960" sldId="324"/>
            <ac:spMk id="2" creationId="{954CE9E5-28EC-F9AA-B546-8BC2EA056E4E}"/>
          </ac:spMkLst>
        </pc:spChg>
      </pc:sldChg>
      <pc:sldChg chg="delSp add del mod ord">
        <pc:chgData name="Thiago Freitas Quiróz Sánchez" userId="a4feda23babe96d2" providerId="LiveId" clId="{C498EB78-D73F-43C5-B538-A69D75A6E9A9}" dt="2024-04-21T22:54:46.153" v="3719" actId="47"/>
        <pc:sldMkLst>
          <pc:docMk/>
          <pc:sldMk cId="3131000323" sldId="325"/>
        </pc:sldMkLst>
        <pc:picChg chg="del">
          <ac:chgData name="Thiago Freitas Quiróz Sánchez" userId="a4feda23babe96d2" providerId="LiveId" clId="{C498EB78-D73F-43C5-B538-A69D75A6E9A9}" dt="2024-04-21T22:51:35.330" v="3650" actId="478"/>
          <ac:picMkLst>
            <pc:docMk/>
            <pc:sldMk cId="3131000323" sldId="325"/>
            <ac:picMk id="3" creationId="{38130EFF-AA68-10B1-EF26-750802022D76}"/>
          </ac:picMkLst>
        </pc:picChg>
      </pc:sldChg>
      <pc:sldChg chg="addSp delSp modSp add mod">
        <pc:chgData name="Thiago Freitas Quiróz Sánchez" userId="a4feda23babe96d2" providerId="LiveId" clId="{C498EB78-D73F-43C5-B538-A69D75A6E9A9}" dt="2024-04-21T22:54:26.877" v="3718" actId="114"/>
        <pc:sldMkLst>
          <pc:docMk/>
          <pc:sldMk cId="3113030662" sldId="326"/>
        </pc:sldMkLst>
        <pc:spChg chg="add del">
          <ac:chgData name="Thiago Freitas Quiróz Sánchez" userId="a4feda23babe96d2" providerId="LiveId" clId="{C498EB78-D73F-43C5-B538-A69D75A6E9A9}" dt="2024-04-21T22:53:00.670" v="3654" actId="22"/>
          <ac:spMkLst>
            <pc:docMk/>
            <pc:sldMk cId="3113030662" sldId="326"/>
            <ac:spMk id="3" creationId="{99E89DD7-FB37-9B12-B6CC-D614710E346C}"/>
          </ac:spMkLst>
        </pc:spChg>
        <pc:spChg chg="add mod">
          <ac:chgData name="Thiago Freitas Quiróz Sánchez" userId="a4feda23babe96d2" providerId="LiveId" clId="{C498EB78-D73F-43C5-B538-A69D75A6E9A9}" dt="2024-04-21T22:54:26.877" v="3718" actId="114"/>
          <ac:spMkLst>
            <pc:docMk/>
            <pc:sldMk cId="3113030662" sldId="326"/>
            <ac:spMk id="7" creationId="{BBE845FC-4202-B85D-9DCB-4302C1909CAB}"/>
          </ac:spMkLst>
        </pc:spChg>
        <pc:picChg chg="del">
          <ac:chgData name="Thiago Freitas Quiróz Sánchez" userId="a4feda23babe96d2" providerId="LiveId" clId="{C498EB78-D73F-43C5-B538-A69D75A6E9A9}" dt="2024-04-21T22:52:58.281" v="3652" actId="478"/>
          <ac:picMkLst>
            <pc:docMk/>
            <pc:sldMk cId="3113030662" sldId="326"/>
            <ac:picMk id="4" creationId="{2EB966CD-0406-4C9F-E474-082A3F514D61}"/>
          </ac:picMkLst>
        </pc:picChg>
        <pc:picChg chg="add">
          <ac:chgData name="Thiago Freitas Quiróz Sánchez" userId="a4feda23babe96d2" providerId="LiveId" clId="{C498EB78-D73F-43C5-B538-A69D75A6E9A9}" dt="2024-04-21T22:54:07.443" v="3657" actId="22"/>
          <ac:picMkLst>
            <pc:docMk/>
            <pc:sldMk cId="3113030662" sldId="326"/>
            <ac:picMk id="6" creationId="{17C75374-582B-FE5B-C48F-AE15B20C616F}"/>
          </ac:picMkLst>
        </pc:picChg>
      </pc:sldChg>
      <pc:sldChg chg="addSp delSp add mod ord">
        <pc:chgData name="Thiago Freitas Quiróz Sánchez" userId="a4feda23babe96d2" providerId="LiveId" clId="{C498EB78-D73F-43C5-B538-A69D75A6E9A9}" dt="2024-04-21T22:54:57.932" v="3724" actId="22"/>
        <pc:sldMkLst>
          <pc:docMk/>
          <pc:sldMk cId="1270147179" sldId="327"/>
        </pc:sldMkLst>
        <pc:picChg chg="add">
          <ac:chgData name="Thiago Freitas Quiróz Sánchez" userId="a4feda23babe96d2" providerId="LiveId" clId="{C498EB78-D73F-43C5-B538-A69D75A6E9A9}" dt="2024-04-21T22:54:57.932" v="3724" actId="22"/>
          <ac:picMkLst>
            <pc:docMk/>
            <pc:sldMk cId="1270147179" sldId="327"/>
            <ac:picMk id="3" creationId="{CE1FDCE8-8D59-D566-DE9F-50F846BA0122}"/>
          </ac:picMkLst>
        </pc:picChg>
        <pc:picChg chg="del">
          <ac:chgData name="Thiago Freitas Quiróz Sánchez" userId="a4feda23babe96d2" providerId="LiveId" clId="{C498EB78-D73F-43C5-B538-A69D75A6E9A9}" dt="2024-04-21T22:54:51.686" v="3723" actId="478"/>
          <ac:picMkLst>
            <pc:docMk/>
            <pc:sldMk cId="1270147179" sldId="327"/>
            <ac:picMk id="4" creationId="{48153A49-EEEF-40AD-F003-C72A26682312}"/>
          </ac:picMkLst>
        </pc:picChg>
      </pc:sldChg>
      <pc:sldChg chg="add del">
        <pc:chgData name="Thiago Freitas Quiróz Sánchez" userId="a4feda23babe96d2" providerId="LiveId" clId="{C498EB78-D73F-43C5-B538-A69D75A6E9A9}" dt="2024-04-21T22:54:06.370" v="3656" actId="47"/>
        <pc:sldMkLst>
          <pc:docMk/>
          <pc:sldMk cId="3531347048" sldId="327"/>
        </pc:sldMkLst>
      </pc:sldChg>
      <pc:sldChg chg="addSp delSp modSp add mod">
        <pc:chgData name="Thiago Freitas Quiróz Sánchez" userId="a4feda23babe96d2" providerId="LiveId" clId="{C498EB78-D73F-43C5-B538-A69D75A6E9A9}" dt="2024-04-21T22:55:25.970" v="3729" actId="1582"/>
        <pc:sldMkLst>
          <pc:docMk/>
          <pc:sldMk cId="3652681477" sldId="328"/>
        </pc:sldMkLst>
        <pc:picChg chg="del">
          <ac:chgData name="Thiago Freitas Quiróz Sánchez" userId="a4feda23babe96d2" providerId="LiveId" clId="{C498EB78-D73F-43C5-B538-A69D75A6E9A9}" dt="2024-04-21T22:55:19.194" v="3726" actId="478"/>
          <ac:picMkLst>
            <pc:docMk/>
            <pc:sldMk cId="3652681477" sldId="328"/>
            <ac:picMk id="3" creationId="{CE1FDCE8-8D59-D566-DE9F-50F846BA0122}"/>
          </ac:picMkLst>
        </pc:picChg>
        <pc:picChg chg="add mod">
          <ac:chgData name="Thiago Freitas Quiróz Sánchez" userId="a4feda23babe96d2" providerId="LiveId" clId="{C498EB78-D73F-43C5-B538-A69D75A6E9A9}" dt="2024-04-21T22:55:25.970" v="3729" actId="1582"/>
          <ac:picMkLst>
            <pc:docMk/>
            <pc:sldMk cId="3652681477" sldId="328"/>
            <ac:picMk id="4" creationId="{FD3FEB61-7EE6-99F1-76F8-7473CCEE6AF6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33:31.201" v="5419" actId="20577"/>
        <pc:sldMkLst>
          <pc:docMk/>
          <pc:sldMk cId="1060138781" sldId="329"/>
        </pc:sldMkLst>
        <pc:spChg chg="mod">
          <ac:chgData name="Thiago Freitas Quiróz Sánchez" userId="a4feda23babe96d2" providerId="LiveId" clId="{C498EB78-D73F-43C5-B538-A69D75A6E9A9}" dt="2024-04-21T23:33:31.201" v="5419" actId="20577"/>
          <ac:spMkLst>
            <pc:docMk/>
            <pc:sldMk cId="1060138781" sldId="329"/>
            <ac:spMk id="2" creationId="{954CE9E5-28EC-F9AA-B546-8BC2EA056E4E}"/>
          </ac:spMkLst>
        </pc:spChg>
      </pc:sldChg>
      <pc:sldChg chg="modSp add del mod ord">
        <pc:chgData name="Thiago Freitas Quiróz Sánchez" userId="a4feda23babe96d2" providerId="LiveId" clId="{C498EB78-D73F-43C5-B538-A69D75A6E9A9}" dt="2024-04-21T22:56:17.585" v="3742" actId="47"/>
        <pc:sldMkLst>
          <pc:docMk/>
          <pc:sldMk cId="4001217899" sldId="329"/>
        </pc:sldMkLst>
        <pc:spChg chg="mod">
          <ac:chgData name="Thiago Freitas Quiróz Sánchez" userId="a4feda23babe96d2" providerId="LiveId" clId="{C498EB78-D73F-43C5-B538-A69D75A6E9A9}" dt="2024-04-21T22:56:14.941" v="3741" actId="20577"/>
          <ac:spMkLst>
            <pc:docMk/>
            <pc:sldMk cId="4001217899" sldId="329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2:56:45.727" v="3802" actId="22"/>
        <pc:sldMkLst>
          <pc:docMk/>
          <pc:sldMk cId="608056683" sldId="330"/>
        </pc:sldMkLst>
        <pc:picChg chg="add">
          <ac:chgData name="Thiago Freitas Quiróz Sánchez" userId="a4feda23babe96d2" providerId="LiveId" clId="{C498EB78-D73F-43C5-B538-A69D75A6E9A9}" dt="2024-04-21T22:56:45.727" v="3802" actId="22"/>
          <ac:picMkLst>
            <pc:docMk/>
            <pc:sldMk cId="608056683" sldId="330"/>
            <ac:picMk id="3" creationId="{767704CC-A071-51BF-4329-EEABA69CA5E5}"/>
          </ac:picMkLst>
        </pc:picChg>
        <pc:picChg chg="del">
          <ac:chgData name="Thiago Freitas Quiróz Sánchez" userId="a4feda23babe96d2" providerId="LiveId" clId="{C498EB78-D73F-43C5-B538-A69D75A6E9A9}" dt="2024-04-21T22:56:45.486" v="3801" actId="478"/>
          <ac:picMkLst>
            <pc:docMk/>
            <pc:sldMk cId="608056683" sldId="330"/>
            <ac:picMk id="4" creationId="{FD3FEB61-7EE6-99F1-76F8-7473CCEE6AF6}"/>
          </ac:picMkLst>
        </pc:picChg>
      </pc:sldChg>
      <pc:sldChg chg="addSp delSp modSp add mod ord">
        <pc:chgData name="Thiago Freitas Quiróz Sánchez" userId="a4feda23babe96d2" providerId="LiveId" clId="{C498EB78-D73F-43C5-B538-A69D75A6E9A9}" dt="2024-04-24T00:04:30.279" v="7225"/>
        <pc:sldMkLst>
          <pc:docMk/>
          <pc:sldMk cId="1525643689" sldId="331"/>
        </pc:sldMkLst>
        <pc:spChg chg="add mod">
          <ac:chgData name="Thiago Freitas Quiróz Sánchez" userId="a4feda23babe96d2" providerId="LiveId" clId="{C498EB78-D73F-43C5-B538-A69D75A6E9A9}" dt="2024-04-21T22:59:34.458" v="4051" actId="1076"/>
          <ac:spMkLst>
            <pc:docMk/>
            <pc:sldMk cId="1525643689" sldId="331"/>
            <ac:spMk id="2" creationId="{9E40ECF4-F72A-62BB-9BA4-19BE1EA5CC7E}"/>
          </ac:spMkLst>
        </pc:spChg>
        <pc:spChg chg="mod">
          <ac:chgData name="Thiago Freitas Quiróz Sánchez" userId="a4feda23babe96d2" providerId="LiveId" clId="{C498EB78-D73F-43C5-B538-A69D75A6E9A9}" dt="2024-04-21T22:57:51.634" v="3825" actId="114"/>
          <ac:spMkLst>
            <pc:docMk/>
            <pc:sldMk cId="1525643689" sldId="331"/>
            <ac:spMk id="3" creationId="{3DB283AC-4279-DAD1-25FF-D88B792EAE5F}"/>
          </ac:spMkLst>
        </pc:spChg>
        <pc:spChg chg="mod">
          <ac:chgData name="Thiago Freitas Quiróz Sánchez" userId="a4feda23babe96d2" providerId="LiveId" clId="{C498EB78-D73F-43C5-B538-A69D75A6E9A9}" dt="2024-04-24T00:04:17.078" v="7222" actId="20577"/>
          <ac:spMkLst>
            <pc:docMk/>
            <pc:sldMk cId="1525643689" sldId="331"/>
            <ac:spMk id="4" creationId="{C0126AFA-522F-F7C3-AB46-D63F5362B352}"/>
          </ac:spMkLst>
        </pc:spChg>
        <pc:spChg chg="del">
          <ac:chgData name="Thiago Freitas Quiróz Sánchez" userId="a4feda23babe96d2" providerId="LiveId" clId="{C498EB78-D73F-43C5-B538-A69D75A6E9A9}" dt="2024-04-21T22:57:53.494" v="3826" actId="478"/>
          <ac:spMkLst>
            <pc:docMk/>
            <pc:sldMk cId="1525643689" sldId="331"/>
            <ac:spMk id="5" creationId="{34914653-D839-D0ED-87D1-96841E6812E3}"/>
          </ac:spMkLst>
        </pc:spChg>
        <pc:cxnChg chg="del">
          <ac:chgData name="Thiago Freitas Quiróz Sánchez" userId="a4feda23babe96d2" providerId="LiveId" clId="{C498EB78-D73F-43C5-B538-A69D75A6E9A9}" dt="2024-04-21T22:57:54.754" v="3827" actId="478"/>
          <ac:cxnSpMkLst>
            <pc:docMk/>
            <pc:sldMk cId="1525643689" sldId="331"/>
            <ac:cxnSpMk id="6" creationId="{93008D55-0D3A-C56D-29A8-ED5993BF480D}"/>
          </ac:cxnSpMkLst>
        </pc:cxnChg>
        <pc:cxnChg chg="add mod">
          <ac:chgData name="Thiago Freitas Quiróz Sánchez" userId="a4feda23babe96d2" providerId="LiveId" clId="{C498EB78-D73F-43C5-B538-A69D75A6E9A9}" dt="2024-04-21T22:59:37.049" v="4052" actId="14100"/>
          <ac:cxnSpMkLst>
            <pc:docMk/>
            <pc:sldMk cId="1525643689" sldId="331"/>
            <ac:cxnSpMk id="7" creationId="{5FD4918D-3BA6-4FFC-0AA6-91FB4A796244}"/>
          </ac:cxnSpMkLst>
        </pc:cxnChg>
      </pc:sldChg>
      <pc:sldChg chg="modSp add mod ord">
        <pc:chgData name="Thiago Freitas Quiróz Sánchez" userId="a4feda23babe96d2" providerId="LiveId" clId="{C498EB78-D73F-43C5-B538-A69D75A6E9A9}" dt="2024-04-21T23:33:26.022" v="5414" actId="20577"/>
        <pc:sldMkLst>
          <pc:docMk/>
          <pc:sldMk cId="3932538851" sldId="332"/>
        </pc:sldMkLst>
        <pc:spChg chg="mod">
          <ac:chgData name="Thiago Freitas Quiróz Sánchez" userId="a4feda23babe96d2" providerId="LiveId" clId="{C498EB78-D73F-43C5-B538-A69D75A6E9A9}" dt="2024-04-21T23:33:26.022" v="5414" actId="20577"/>
          <ac:spMkLst>
            <pc:docMk/>
            <pc:sldMk cId="3932538851" sldId="332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4T00:20:21.817" v="7283" actId="22"/>
        <pc:sldMkLst>
          <pc:docMk/>
          <pc:sldMk cId="1493872669" sldId="333"/>
        </pc:sldMkLst>
        <pc:picChg chg="del">
          <ac:chgData name="Thiago Freitas Quiróz Sánchez" userId="a4feda23babe96d2" providerId="LiveId" clId="{C498EB78-D73F-43C5-B538-A69D75A6E9A9}" dt="2024-04-21T23:01:50.711" v="4109" actId="478"/>
          <ac:picMkLst>
            <pc:docMk/>
            <pc:sldMk cId="1493872669" sldId="333"/>
            <ac:picMk id="3" creationId="{767704CC-A071-51BF-4329-EEABA69CA5E5}"/>
          </ac:picMkLst>
        </pc:picChg>
        <pc:picChg chg="add">
          <ac:chgData name="Thiago Freitas Quiróz Sánchez" userId="a4feda23babe96d2" providerId="LiveId" clId="{C498EB78-D73F-43C5-B538-A69D75A6E9A9}" dt="2024-04-24T00:20:21.817" v="7283" actId="22"/>
          <ac:picMkLst>
            <pc:docMk/>
            <pc:sldMk cId="1493872669" sldId="333"/>
            <ac:picMk id="3" creationId="{EF6D9539-8072-5CF5-E084-BE17E93B2BAE}"/>
          </ac:picMkLst>
        </pc:picChg>
        <pc:picChg chg="add del">
          <ac:chgData name="Thiago Freitas Quiróz Sánchez" userId="a4feda23babe96d2" providerId="LiveId" clId="{C498EB78-D73F-43C5-B538-A69D75A6E9A9}" dt="2024-04-21T23:04:26.247" v="4114" actId="478"/>
          <ac:picMkLst>
            <pc:docMk/>
            <pc:sldMk cId="1493872669" sldId="333"/>
            <ac:picMk id="4" creationId="{6ED2FAF5-524D-2167-0FC5-94AF70207E7A}"/>
          </ac:picMkLst>
        </pc:picChg>
        <pc:picChg chg="add del">
          <ac:chgData name="Thiago Freitas Quiróz Sánchez" userId="a4feda23babe96d2" providerId="LiveId" clId="{C498EB78-D73F-43C5-B538-A69D75A6E9A9}" dt="2024-04-24T00:20:21.431" v="7282" actId="478"/>
          <ac:picMkLst>
            <pc:docMk/>
            <pc:sldMk cId="1493872669" sldId="333"/>
            <ac:picMk id="6" creationId="{FA5ACF57-E972-F8AD-4769-F80C02570EBA}"/>
          </ac:picMkLst>
        </pc:picChg>
      </pc:sldChg>
      <pc:sldChg chg="addSp delSp add del mod">
        <pc:chgData name="Thiago Freitas Quiróz Sánchez" userId="a4feda23babe96d2" providerId="LiveId" clId="{C498EB78-D73F-43C5-B538-A69D75A6E9A9}" dt="2024-04-21T23:04:35.506" v="4116" actId="47"/>
        <pc:sldMkLst>
          <pc:docMk/>
          <pc:sldMk cId="1860898355" sldId="334"/>
        </pc:sldMkLst>
        <pc:picChg chg="add">
          <ac:chgData name="Thiago Freitas Quiróz Sánchez" userId="a4feda23babe96d2" providerId="LiveId" clId="{C498EB78-D73F-43C5-B538-A69D75A6E9A9}" dt="2024-04-21T23:02:05.504" v="4113" actId="22"/>
          <ac:picMkLst>
            <pc:docMk/>
            <pc:sldMk cId="1860898355" sldId="334"/>
            <ac:picMk id="3" creationId="{E699CABA-E027-F5F0-0322-984F4DABFB19}"/>
          </ac:picMkLst>
        </pc:picChg>
        <pc:picChg chg="del">
          <ac:chgData name="Thiago Freitas Quiróz Sánchez" userId="a4feda23babe96d2" providerId="LiveId" clId="{C498EB78-D73F-43C5-B538-A69D75A6E9A9}" dt="2024-04-21T23:02:05.272" v="4112" actId="478"/>
          <ac:picMkLst>
            <pc:docMk/>
            <pc:sldMk cId="1860898355" sldId="334"/>
            <ac:picMk id="4" creationId="{6ED2FAF5-524D-2167-0FC5-94AF70207E7A}"/>
          </ac:picMkLst>
        </pc:picChg>
      </pc:sldChg>
      <pc:sldChg chg="addSp delSp add mod">
        <pc:chgData name="Thiago Freitas Quiróz Sánchez" userId="a4feda23babe96d2" providerId="LiveId" clId="{C498EB78-D73F-43C5-B538-A69D75A6E9A9}" dt="2024-04-24T00:20:36.812" v="7285" actId="22"/>
        <pc:sldMkLst>
          <pc:docMk/>
          <pc:sldMk cId="2912112146" sldId="334"/>
        </pc:sldMkLst>
        <pc:picChg chg="add del">
          <ac:chgData name="Thiago Freitas Quiróz Sánchez" userId="a4feda23babe96d2" providerId="LiveId" clId="{C498EB78-D73F-43C5-B538-A69D75A6E9A9}" dt="2024-04-24T00:20:36.462" v="7284" actId="478"/>
          <ac:picMkLst>
            <pc:docMk/>
            <pc:sldMk cId="2912112146" sldId="334"/>
            <ac:picMk id="3" creationId="{5AC65B13-102E-F8C5-484B-1EFCA4D690D9}"/>
          </ac:picMkLst>
        </pc:picChg>
        <pc:picChg chg="add">
          <ac:chgData name="Thiago Freitas Quiróz Sánchez" userId="a4feda23babe96d2" providerId="LiveId" clId="{C498EB78-D73F-43C5-B538-A69D75A6E9A9}" dt="2024-04-24T00:20:36.812" v="7285" actId="22"/>
          <ac:picMkLst>
            <pc:docMk/>
            <pc:sldMk cId="2912112146" sldId="334"/>
            <ac:picMk id="4" creationId="{AD30A3FF-867D-C6B8-9FD3-7C9FAE36DE5D}"/>
          </ac:picMkLst>
        </pc:picChg>
        <pc:picChg chg="del">
          <ac:chgData name="Thiago Freitas Quiróz Sánchez" userId="a4feda23babe96d2" providerId="LiveId" clId="{C498EB78-D73F-43C5-B538-A69D75A6E9A9}" dt="2024-04-21T23:04:43.795" v="4118" actId="478"/>
          <ac:picMkLst>
            <pc:docMk/>
            <pc:sldMk cId="2912112146" sldId="334"/>
            <ac:picMk id="6" creationId="{FA5ACF57-E972-F8AD-4769-F80C02570EBA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04:52.844" v="4145" actId="20577"/>
        <pc:sldMkLst>
          <pc:docMk/>
          <pc:sldMk cId="2656623898" sldId="335"/>
        </pc:sldMkLst>
        <pc:spChg chg="mod">
          <ac:chgData name="Thiago Freitas Quiróz Sánchez" userId="a4feda23babe96d2" providerId="LiveId" clId="{C498EB78-D73F-43C5-B538-A69D75A6E9A9}" dt="2024-04-21T23:04:52.844" v="4145" actId="20577"/>
          <ac:spMkLst>
            <pc:docMk/>
            <pc:sldMk cId="2656623898" sldId="335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3:06:09.306" v="4171" actId="20577"/>
        <pc:sldMkLst>
          <pc:docMk/>
          <pc:sldMk cId="2630090235" sldId="336"/>
        </pc:sldMkLst>
        <pc:spChg chg="add del mod">
          <ac:chgData name="Thiago Freitas Quiróz Sánchez" userId="a4feda23babe96d2" providerId="LiveId" clId="{C498EB78-D73F-43C5-B538-A69D75A6E9A9}" dt="2024-04-21T23:05:52.799" v="4154" actId="478"/>
          <ac:spMkLst>
            <pc:docMk/>
            <pc:sldMk cId="2630090235" sldId="336"/>
            <ac:spMk id="5" creationId="{3DB40E8C-4771-EF31-0FBC-C79C0D897A52}"/>
          </ac:spMkLst>
        </pc:spChg>
        <pc:spChg chg="add mod">
          <ac:chgData name="Thiago Freitas Quiróz Sánchez" userId="a4feda23babe96d2" providerId="LiveId" clId="{C498EB78-D73F-43C5-B538-A69D75A6E9A9}" dt="2024-04-21T23:06:09.306" v="4171" actId="20577"/>
          <ac:spMkLst>
            <pc:docMk/>
            <pc:sldMk cId="2630090235" sldId="336"/>
            <ac:spMk id="6" creationId="{C116BD7A-E17F-D6E3-B8A3-E822F4E1542B}"/>
          </ac:spMkLst>
        </pc:spChg>
        <pc:picChg chg="del">
          <ac:chgData name="Thiago Freitas Quiróz Sánchez" userId="a4feda23babe96d2" providerId="LiveId" clId="{C498EB78-D73F-43C5-B538-A69D75A6E9A9}" dt="2024-04-21T23:05:42.710" v="4149" actId="478"/>
          <ac:picMkLst>
            <pc:docMk/>
            <pc:sldMk cId="2630090235" sldId="336"/>
            <ac:picMk id="3" creationId="{5AC65B13-102E-F8C5-484B-1EFCA4D690D9}"/>
          </ac:picMkLst>
        </pc:picChg>
        <pc:picChg chg="add">
          <ac:chgData name="Thiago Freitas Quiróz Sánchez" userId="a4feda23babe96d2" providerId="LiveId" clId="{C498EB78-D73F-43C5-B538-A69D75A6E9A9}" dt="2024-04-21T23:05:43.037" v="4150" actId="22"/>
          <ac:picMkLst>
            <pc:docMk/>
            <pc:sldMk cId="2630090235" sldId="336"/>
            <ac:picMk id="4" creationId="{A6F0C935-BC0E-16E7-EEF1-679FB42EA9E8}"/>
          </ac:picMkLst>
        </pc:picChg>
      </pc:sldChg>
      <pc:sldChg chg="modSp add mod ord">
        <pc:chgData name="Thiago Freitas Quiróz Sánchez" userId="a4feda23babe96d2" providerId="LiveId" clId="{C498EB78-D73F-43C5-B538-A69D75A6E9A9}" dt="2024-04-24T00:08:30.793" v="7281" actId="6549"/>
        <pc:sldMkLst>
          <pc:docMk/>
          <pc:sldMk cId="33504408" sldId="337"/>
        </pc:sldMkLst>
        <pc:spChg chg="mod">
          <ac:chgData name="Thiago Freitas Quiróz Sánchez" userId="a4feda23babe96d2" providerId="LiveId" clId="{C498EB78-D73F-43C5-B538-A69D75A6E9A9}" dt="2024-04-24T00:08:30.793" v="7281" actId="6549"/>
          <ac:spMkLst>
            <pc:docMk/>
            <pc:sldMk cId="33504408" sldId="337"/>
            <ac:spMk id="3" creationId="{05FD244A-AFFB-37DD-AAAE-A8A5C2168B40}"/>
          </ac:spMkLst>
        </pc:spChg>
        <pc:spChg chg="mod">
          <ac:chgData name="Thiago Freitas Quiróz Sánchez" userId="a4feda23babe96d2" providerId="LiveId" clId="{C498EB78-D73F-43C5-B538-A69D75A6E9A9}" dt="2024-04-21T23:06:44.454" v="4188" actId="20577"/>
          <ac:spMkLst>
            <pc:docMk/>
            <pc:sldMk cId="33504408" sldId="337"/>
            <ac:spMk id="10" creationId="{82FAD1BA-3B3C-A446-50B4-438AC874D777}"/>
          </ac:spMkLst>
        </pc:spChg>
      </pc:sldChg>
      <pc:sldChg chg="modSp add mod ord">
        <pc:chgData name="Thiago Freitas Quiróz Sánchez" userId="a4feda23babe96d2" providerId="LiveId" clId="{C498EB78-D73F-43C5-B538-A69D75A6E9A9}" dt="2024-04-21T23:09:55.403" v="4303"/>
        <pc:sldMkLst>
          <pc:docMk/>
          <pc:sldMk cId="25167340" sldId="338"/>
        </pc:sldMkLst>
        <pc:spChg chg="mod">
          <ac:chgData name="Thiago Freitas Quiróz Sánchez" userId="a4feda23babe96d2" providerId="LiveId" clId="{C498EB78-D73F-43C5-B538-A69D75A6E9A9}" dt="2024-04-21T23:09:55.403" v="4303"/>
          <ac:spMkLst>
            <pc:docMk/>
            <pc:sldMk cId="25167340" sldId="338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3:11:13.958" v="4382" actId="208"/>
        <pc:sldMkLst>
          <pc:docMk/>
          <pc:sldMk cId="96620097" sldId="339"/>
        </pc:sldMkLst>
        <pc:picChg chg="del">
          <ac:chgData name="Thiago Freitas Quiróz Sánchez" userId="a4feda23babe96d2" providerId="LiveId" clId="{C498EB78-D73F-43C5-B538-A69D75A6E9A9}" dt="2024-04-21T23:07:34.712" v="4210" actId="478"/>
          <ac:picMkLst>
            <pc:docMk/>
            <pc:sldMk cId="96620097" sldId="339"/>
            <ac:picMk id="3" creationId="{5AC65B13-102E-F8C5-484B-1EFCA4D690D9}"/>
          </ac:picMkLst>
        </pc:picChg>
        <pc:picChg chg="add mod">
          <ac:chgData name="Thiago Freitas Quiróz Sánchez" userId="a4feda23babe96d2" providerId="LiveId" clId="{C498EB78-D73F-43C5-B538-A69D75A6E9A9}" dt="2024-04-21T23:11:13.958" v="4382" actId="208"/>
          <ac:picMkLst>
            <pc:docMk/>
            <pc:sldMk cId="96620097" sldId="339"/>
            <ac:picMk id="4" creationId="{C8DE0B03-8264-D961-4F3A-5C994CF51FCE}"/>
          </ac:picMkLst>
        </pc:picChg>
        <pc:picChg chg="add ord">
          <ac:chgData name="Thiago Freitas Quiróz Sánchez" userId="a4feda23babe96d2" providerId="LiveId" clId="{C498EB78-D73F-43C5-B538-A69D75A6E9A9}" dt="2024-04-21T23:08:24.643" v="4213" actId="167"/>
          <ac:picMkLst>
            <pc:docMk/>
            <pc:sldMk cId="96620097" sldId="339"/>
            <ac:picMk id="6" creationId="{9BCA8090-7572-FDA3-E2DA-3C9BD9AD7751}"/>
          </ac:picMkLst>
        </pc:picChg>
      </pc:sldChg>
      <pc:sldChg chg="add del">
        <pc:chgData name="Thiago Freitas Quiróz Sánchez" userId="a4feda23babe96d2" providerId="LiveId" clId="{C498EB78-D73F-43C5-B538-A69D75A6E9A9}" dt="2024-04-21T23:09:02.456" v="4218" actId="47"/>
        <pc:sldMkLst>
          <pc:docMk/>
          <pc:sldMk cId="661264412" sldId="340"/>
        </pc:sldMkLst>
      </pc:sldChg>
      <pc:sldChg chg="modSp add mod ord">
        <pc:chgData name="Thiago Freitas Quiróz Sánchez" userId="a4feda23babe96d2" providerId="LiveId" clId="{C498EB78-D73F-43C5-B538-A69D75A6E9A9}" dt="2024-04-21T23:09:50.727" v="4300" actId="20577"/>
        <pc:sldMkLst>
          <pc:docMk/>
          <pc:sldMk cId="2838790302" sldId="340"/>
        </pc:sldMkLst>
        <pc:spChg chg="mod">
          <ac:chgData name="Thiago Freitas Quiróz Sánchez" userId="a4feda23babe96d2" providerId="LiveId" clId="{C498EB78-D73F-43C5-B538-A69D75A6E9A9}" dt="2024-04-21T23:09:50.727" v="4300" actId="20577"/>
          <ac:spMkLst>
            <pc:docMk/>
            <pc:sldMk cId="2838790302" sldId="340"/>
            <ac:spMk id="2" creationId="{954CE9E5-28EC-F9AA-B546-8BC2EA056E4E}"/>
          </ac:spMkLst>
        </pc:spChg>
      </pc:sldChg>
      <pc:sldChg chg="modSp add mod">
        <pc:chgData name="Thiago Freitas Quiróz Sánchez" userId="a4feda23babe96d2" providerId="LiveId" clId="{C498EB78-D73F-43C5-B538-A69D75A6E9A9}" dt="2024-04-21T23:11:01.759" v="4376" actId="20577"/>
        <pc:sldMkLst>
          <pc:docMk/>
          <pc:sldMk cId="2097898229" sldId="341"/>
        </pc:sldMkLst>
        <pc:spChg chg="mod">
          <ac:chgData name="Thiago Freitas Quiróz Sánchez" userId="a4feda23babe96d2" providerId="LiveId" clId="{C498EB78-D73F-43C5-B538-A69D75A6E9A9}" dt="2024-04-21T23:11:01.759" v="4376" actId="20577"/>
          <ac:spMkLst>
            <pc:docMk/>
            <pc:sldMk cId="2097898229" sldId="341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11:34.151" v="4383" actId="22"/>
        <pc:sldMkLst>
          <pc:docMk/>
          <pc:sldMk cId="2142345710" sldId="342"/>
        </pc:sldMkLst>
        <pc:picChg chg="add">
          <ac:chgData name="Thiago Freitas Quiróz Sánchez" userId="a4feda23babe96d2" providerId="LiveId" clId="{C498EB78-D73F-43C5-B538-A69D75A6E9A9}" dt="2024-04-21T23:11:34.151" v="4383" actId="22"/>
          <ac:picMkLst>
            <pc:docMk/>
            <pc:sldMk cId="2142345710" sldId="342"/>
            <ac:picMk id="3" creationId="{08253315-DBD3-2673-12B7-91C3C00B61F8}"/>
          </ac:picMkLst>
        </pc:picChg>
        <pc:picChg chg="del">
          <ac:chgData name="Thiago Freitas Quiróz Sánchez" userId="a4feda23babe96d2" providerId="LiveId" clId="{C498EB78-D73F-43C5-B538-A69D75A6E9A9}" dt="2024-04-21T23:11:06.113" v="4380" actId="478"/>
          <ac:picMkLst>
            <pc:docMk/>
            <pc:sldMk cId="2142345710" sldId="342"/>
            <ac:picMk id="4" creationId="{C8DE0B03-8264-D961-4F3A-5C994CF51FCE}"/>
          </ac:picMkLst>
        </pc:picChg>
        <pc:picChg chg="del">
          <ac:chgData name="Thiago Freitas Quiróz Sánchez" userId="a4feda23babe96d2" providerId="LiveId" clId="{C498EB78-D73F-43C5-B538-A69D75A6E9A9}" dt="2024-04-21T23:11:06.589" v="4381" actId="478"/>
          <ac:picMkLst>
            <pc:docMk/>
            <pc:sldMk cId="2142345710" sldId="342"/>
            <ac:picMk id="6" creationId="{9BCA8090-7572-FDA3-E2DA-3C9BD9AD7751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11:46.714" v="4386" actId="22"/>
        <pc:sldMkLst>
          <pc:docMk/>
          <pc:sldMk cId="1104867979" sldId="343"/>
        </pc:sldMkLst>
        <pc:picChg chg="del">
          <ac:chgData name="Thiago Freitas Quiróz Sánchez" userId="a4feda23babe96d2" providerId="LiveId" clId="{C498EB78-D73F-43C5-B538-A69D75A6E9A9}" dt="2024-04-21T23:11:46.317" v="4385" actId="478"/>
          <ac:picMkLst>
            <pc:docMk/>
            <pc:sldMk cId="1104867979" sldId="343"/>
            <ac:picMk id="3" creationId="{08253315-DBD3-2673-12B7-91C3C00B61F8}"/>
          </ac:picMkLst>
        </pc:picChg>
        <pc:picChg chg="add">
          <ac:chgData name="Thiago Freitas Quiróz Sánchez" userId="a4feda23babe96d2" providerId="LiveId" clId="{C498EB78-D73F-43C5-B538-A69D75A6E9A9}" dt="2024-04-21T23:11:46.714" v="4386" actId="22"/>
          <ac:picMkLst>
            <pc:docMk/>
            <pc:sldMk cId="1104867979" sldId="343"/>
            <ac:picMk id="4" creationId="{FB0AD765-BD94-2DEA-AA28-59C42E7826BF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11:57.957" v="4389" actId="22"/>
        <pc:sldMkLst>
          <pc:docMk/>
          <pc:sldMk cId="148690472" sldId="344"/>
        </pc:sldMkLst>
        <pc:picChg chg="add">
          <ac:chgData name="Thiago Freitas Quiróz Sánchez" userId="a4feda23babe96d2" providerId="LiveId" clId="{C498EB78-D73F-43C5-B538-A69D75A6E9A9}" dt="2024-04-21T23:11:57.957" v="4389" actId="22"/>
          <ac:picMkLst>
            <pc:docMk/>
            <pc:sldMk cId="148690472" sldId="344"/>
            <ac:picMk id="3" creationId="{F41DAE1B-BAA1-4379-6D51-007A044125DB}"/>
          </ac:picMkLst>
        </pc:picChg>
        <pc:picChg chg="del">
          <ac:chgData name="Thiago Freitas Quiróz Sánchez" userId="a4feda23babe96d2" providerId="LiveId" clId="{C498EB78-D73F-43C5-B538-A69D75A6E9A9}" dt="2024-04-21T23:11:57.571" v="4388" actId="478"/>
          <ac:picMkLst>
            <pc:docMk/>
            <pc:sldMk cId="148690472" sldId="344"/>
            <ac:picMk id="4" creationId="{FB0AD765-BD94-2DEA-AA28-59C42E7826BF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12:27.689" v="4394" actId="22"/>
        <pc:sldMkLst>
          <pc:docMk/>
          <pc:sldMk cId="832830138" sldId="345"/>
        </pc:sldMkLst>
        <pc:picChg chg="del">
          <ac:chgData name="Thiago Freitas Quiróz Sánchez" userId="a4feda23babe96d2" providerId="LiveId" clId="{C498EB78-D73F-43C5-B538-A69D75A6E9A9}" dt="2024-04-21T23:12:27.293" v="4393" actId="478"/>
          <ac:picMkLst>
            <pc:docMk/>
            <pc:sldMk cId="832830138" sldId="345"/>
            <ac:picMk id="3" creationId="{F41DAE1B-BAA1-4379-6D51-007A044125DB}"/>
          </ac:picMkLst>
        </pc:picChg>
        <pc:picChg chg="add">
          <ac:chgData name="Thiago Freitas Quiróz Sánchez" userId="a4feda23babe96d2" providerId="LiveId" clId="{C498EB78-D73F-43C5-B538-A69D75A6E9A9}" dt="2024-04-21T23:12:27.689" v="4394" actId="22"/>
          <ac:picMkLst>
            <pc:docMk/>
            <pc:sldMk cId="832830138" sldId="345"/>
            <ac:picMk id="4" creationId="{5A445AA5-B08F-6EEF-1174-4B32F163D354}"/>
          </ac:picMkLst>
        </pc:picChg>
      </pc:sldChg>
      <pc:sldChg chg="add del">
        <pc:chgData name="Thiago Freitas Quiróz Sánchez" userId="a4feda23babe96d2" providerId="LiveId" clId="{C498EB78-D73F-43C5-B538-A69D75A6E9A9}" dt="2024-04-21T23:12:07.046" v="4391" actId="47"/>
        <pc:sldMkLst>
          <pc:docMk/>
          <pc:sldMk cId="1513323634" sldId="345"/>
        </pc:sldMkLst>
      </pc:sldChg>
      <pc:sldChg chg="addSp modSp add mod ord">
        <pc:chgData name="Thiago Freitas Quiróz Sánchez" userId="a4feda23babe96d2" providerId="LiveId" clId="{C498EB78-D73F-43C5-B538-A69D75A6E9A9}" dt="2024-04-21T23:13:38.451" v="4431" actId="1076"/>
        <pc:sldMkLst>
          <pc:docMk/>
          <pc:sldMk cId="3347446039" sldId="346"/>
        </pc:sldMkLst>
        <pc:spChg chg="mod">
          <ac:chgData name="Thiago Freitas Quiróz Sánchez" userId="a4feda23babe96d2" providerId="LiveId" clId="{C498EB78-D73F-43C5-B538-A69D75A6E9A9}" dt="2024-04-21T23:13:35.857" v="4430" actId="1076"/>
          <ac:spMkLst>
            <pc:docMk/>
            <pc:sldMk cId="3347446039" sldId="346"/>
            <ac:spMk id="2" creationId="{954CE9E5-28EC-F9AA-B546-8BC2EA056E4E}"/>
          </ac:spMkLst>
        </pc:spChg>
        <pc:picChg chg="add mod">
          <ac:chgData name="Thiago Freitas Quiróz Sánchez" userId="a4feda23babe96d2" providerId="LiveId" clId="{C498EB78-D73F-43C5-B538-A69D75A6E9A9}" dt="2024-04-21T23:13:38.451" v="4431" actId="1076"/>
          <ac:picMkLst>
            <pc:docMk/>
            <pc:sldMk cId="3347446039" sldId="346"/>
            <ac:picMk id="4" creationId="{B09C4876-A2C4-01CD-C913-E791D348DDBC}"/>
          </ac:picMkLst>
        </pc:picChg>
      </pc:sldChg>
      <pc:sldChg chg="modSp add del mod ord">
        <pc:chgData name="Thiago Freitas Quiróz Sánchez" userId="a4feda23babe96d2" providerId="LiveId" clId="{C498EB78-D73F-43C5-B538-A69D75A6E9A9}" dt="2024-04-21T23:20:37.620" v="4731" actId="47"/>
        <pc:sldMkLst>
          <pc:docMk/>
          <pc:sldMk cId="3487817237" sldId="347"/>
        </pc:sldMkLst>
        <pc:spChg chg="mod">
          <ac:chgData name="Thiago Freitas Quiróz Sánchez" userId="a4feda23babe96d2" providerId="LiveId" clId="{C498EB78-D73F-43C5-B538-A69D75A6E9A9}" dt="2024-04-21T23:15:25.998" v="4610" actId="20577"/>
          <ac:spMkLst>
            <pc:docMk/>
            <pc:sldMk cId="3487817237" sldId="347"/>
            <ac:spMk id="2" creationId="{954CE9E5-28EC-F9AA-B546-8BC2EA056E4E}"/>
          </ac:spMkLst>
        </pc:spChg>
      </pc:sldChg>
      <pc:sldChg chg="add del">
        <pc:chgData name="Thiago Freitas Quiróz Sánchez" userId="a4feda23babe96d2" providerId="LiveId" clId="{C498EB78-D73F-43C5-B538-A69D75A6E9A9}" dt="2024-04-21T23:14:36.053" v="4433" actId="47"/>
        <pc:sldMkLst>
          <pc:docMk/>
          <pc:sldMk cId="3865070328" sldId="347"/>
        </pc:sldMkLst>
      </pc:sldChg>
      <pc:sldChg chg="addSp delSp add mod ord">
        <pc:chgData name="Thiago Freitas Quiróz Sánchez" userId="a4feda23babe96d2" providerId="LiveId" clId="{C498EB78-D73F-43C5-B538-A69D75A6E9A9}" dt="2024-04-21T23:16:12.778" v="4617" actId="22"/>
        <pc:sldMkLst>
          <pc:docMk/>
          <pc:sldMk cId="2485194128" sldId="348"/>
        </pc:sldMkLst>
        <pc:picChg chg="add del">
          <ac:chgData name="Thiago Freitas Quiróz Sánchez" userId="a4feda23babe96d2" providerId="LiveId" clId="{C498EB78-D73F-43C5-B538-A69D75A6E9A9}" dt="2024-04-21T23:16:12.431" v="4616" actId="478"/>
          <ac:picMkLst>
            <pc:docMk/>
            <pc:sldMk cId="2485194128" sldId="348"/>
            <ac:picMk id="3" creationId="{15D1F54E-5C5E-7CB6-287E-91A9A5728F50}"/>
          </ac:picMkLst>
        </pc:picChg>
        <pc:picChg chg="del">
          <ac:chgData name="Thiago Freitas Quiróz Sánchez" userId="a4feda23babe96d2" providerId="LiveId" clId="{C498EB78-D73F-43C5-B538-A69D75A6E9A9}" dt="2024-04-21T23:15:56.204" v="4614" actId="478"/>
          <ac:picMkLst>
            <pc:docMk/>
            <pc:sldMk cId="2485194128" sldId="348"/>
            <ac:picMk id="4" creationId="{5A445AA5-B08F-6EEF-1174-4B32F163D354}"/>
          </ac:picMkLst>
        </pc:picChg>
        <pc:picChg chg="add">
          <ac:chgData name="Thiago Freitas Quiróz Sánchez" userId="a4feda23babe96d2" providerId="LiveId" clId="{C498EB78-D73F-43C5-B538-A69D75A6E9A9}" dt="2024-04-21T23:16:12.778" v="4617" actId="22"/>
          <ac:picMkLst>
            <pc:docMk/>
            <pc:sldMk cId="2485194128" sldId="348"/>
            <ac:picMk id="6" creationId="{BE74F521-0127-F58E-9BDA-00383F54A9FD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42:08.708" v="5723" actId="22"/>
        <pc:sldMkLst>
          <pc:docMk/>
          <pc:sldMk cId="1452452370" sldId="349"/>
        </pc:sldMkLst>
        <pc:picChg chg="add del">
          <ac:chgData name="Thiago Freitas Quiróz Sánchez" userId="a4feda23babe96d2" providerId="LiveId" clId="{C498EB78-D73F-43C5-B538-A69D75A6E9A9}" dt="2024-04-21T23:42:08.420" v="5722" actId="478"/>
          <ac:picMkLst>
            <pc:docMk/>
            <pc:sldMk cId="1452452370" sldId="349"/>
            <ac:picMk id="3" creationId="{C2E5CC0D-71BD-400C-AB97-8EF4FA95679B}"/>
          </ac:picMkLst>
        </pc:picChg>
        <pc:picChg chg="add">
          <ac:chgData name="Thiago Freitas Quiróz Sánchez" userId="a4feda23babe96d2" providerId="LiveId" clId="{C498EB78-D73F-43C5-B538-A69D75A6E9A9}" dt="2024-04-21T23:42:08.708" v="5723" actId="22"/>
          <ac:picMkLst>
            <pc:docMk/>
            <pc:sldMk cId="1452452370" sldId="349"/>
            <ac:picMk id="5" creationId="{B0B53F95-D281-8ED2-08D0-7302163ED3B3}"/>
          </ac:picMkLst>
        </pc:picChg>
        <pc:picChg chg="del">
          <ac:chgData name="Thiago Freitas Quiróz Sánchez" userId="a4feda23babe96d2" providerId="LiveId" clId="{C498EB78-D73F-43C5-B538-A69D75A6E9A9}" dt="2024-04-21T23:17:00.333" v="4621" actId="478"/>
          <ac:picMkLst>
            <pc:docMk/>
            <pc:sldMk cId="1452452370" sldId="349"/>
            <ac:picMk id="6" creationId="{BE74F521-0127-F58E-9BDA-00383F54A9FD}"/>
          </ac:picMkLst>
        </pc:picChg>
      </pc:sldChg>
      <pc:sldChg chg="add del">
        <pc:chgData name="Thiago Freitas Quiróz Sánchez" userId="a4feda23babe96d2" providerId="LiveId" clId="{C498EB78-D73F-43C5-B538-A69D75A6E9A9}" dt="2024-04-21T23:16:19.159" v="4619" actId="47"/>
        <pc:sldMkLst>
          <pc:docMk/>
          <pc:sldMk cId="3856863098" sldId="349"/>
        </pc:sldMkLst>
      </pc:sldChg>
      <pc:sldChg chg="addSp delSp add mod">
        <pc:chgData name="Thiago Freitas Quiróz Sánchez" userId="a4feda23babe96d2" providerId="LiveId" clId="{C498EB78-D73F-43C5-B538-A69D75A6E9A9}" dt="2024-04-21T23:42:19.627" v="5725" actId="22"/>
        <pc:sldMkLst>
          <pc:docMk/>
          <pc:sldMk cId="766007518" sldId="350"/>
        </pc:sldMkLst>
        <pc:picChg chg="del">
          <ac:chgData name="Thiago Freitas Quiróz Sánchez" userId="a4feda23babe96d2" providerId="LiveId" clId="{C498EB78-D73F-43C5-B538-A69D75A6E9A9}" dt="2024-04-21T23:17:19.718" v="4624" actId="478"/>
          <ac:picMkLst>
            <pc:docMk/>
            <pc:sldMk cId="766007518" sldId="350"/>
            <ac:picMk id="3" creationId="{C2E5CC0D-71BD-400C-AB97-8EF4FA95679B}"/>
          </ac:picMkLst>
        </pc:picChg>
        <pc:picChg chg="add del">
          <ac:chgData name="Thiago Freitas Quiróz Sánchez" userId="a4feda23babe96d2" providerId="LiveId" clId="{C498EB78-D73F-43C5-B538-A69D75A6E9A9}" dt="2024-04-21T23:42:19.317" v="5724" actId="478"/>
          <ac:picMkLst>
            <pc:docMk/>
            <pc:sldMk cId="766007518" sldId="350"/>
            <ac:picMk id="4" creationId="{DC26B8E5-F6FF-C168-D018-546AF7CA6B70}"/>
          </ac:picMkLst>
        </pc:picChg>
        <pc:picChg chg="add">
          <ac:chgData name="Thiago Freitas Quiróz Sánchez" userId="a4feda23babe96d2" providerId="LiveId" clId="{C498EB78-D73F-43C5-B538-A69D75A6E9A9}" dt="2024-04-21T23:42:19.627" v="5725" actId="22"/>
          <ac:picMkLst>
            <pc:docMk/>
            <pc:sldMk cId="766007518" sldId="350"/>
            <ac:picMk id="6" creationId="{B6D324B7-F716-B463-05FD-51B1AB9D7270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18:04.433" v="4628" actId="22"/>
        <pc:sldMkLst>
          <pc:docMk/>
          <pc:sldMk cId="2466402374" sldId="351"/>
        </pc:sldMkLst>
        <pc:picChg chg="add">
          <ac:chgData name="Thiago Freitas Quiróz Sánchez" userId="a4feda23babe96d2" providerId="LiveId" clId="{C498EB78-D73F-43C5-B538-A69D75A6E9A9}" dt="2024-04-21T23:18:04.433" v="4628" actId="22"/>
          <ac:picMkLst>
            <pc:docMk/>
            <pc:sldMk cId="2466402374" sldId="351"/>
            <ac:picMk id="3" creationId="{5A318FCB-EEDF-22FB-97B6-2FA005CFD063}"/>
          </ac:picMkLst>
        </pc:picChg>
        <pc:picChg chg="del">
          <ac:chgData name="Thiago Freitas Quiróz Sánchez" userId="a4feda23babe96d2" providerId="LiveId" clId="{C498EB78-D73F-43C5-B538-A69D75A6E9A9}" dt="2024-04-21T23:18:04.142" v="4627" actId="478"/>
          <ac:picMkLst>
            <pc:docMk/>
            <pc:sldMk cId="2466402374" sldId="351"/>
            <ac:picMk id="4" creationId="{DC26B8E5-F6FF-C168-D018-546AF7CA6B70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33:54.809" v="5437" actId="20577"/>
        <pc:sldMkLst>
          <pc:docMk/>
          <pc:sldMk cId="4177586364" sldId="352"/>
        </pc:sldMkLst>
        <pc:spChg chg="mod">
          <ac:chgData name="Thiago Freitas Quiróz Sánchez" userId="a4feda23babe96d2" providerId="LiveId" clId="{C498EB78-D73F-43C5-B538-A69D75A6E9A9}" dt="2024-04-21T23:33:54.809" v="5437" actId="20577"/>
          <ac:spMkLst>
            <pc:docMk/>
            <pc:sldMk cId="4177586364" sldId="352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19:54.804" v="4719" actId="22"/>
        <pc:sldMkLst>
          <pc:docMk/>
          <pc:sldMk cId="4151824147" sldId="353"/>
        </pc:sldMkLst>
        <pc:picChg chg="add">
          <ac:chgData name="Thiago Freitas Quiróz Sánchez" userId="a4feda23babe96d2" providerId="LiveId" clId="{C498EB78-D73F-43C5-B538-A69D75A6E9A9}" dt="2024-04-21T23:19:54.804" v="4719" actId="22"/>
          <ac:picMkLst>
            <pc:docMk/>
            <pc:sldMk cId="4151824147" sldId="353"/>
            <ac:picMk id="3" creationId="{17CB146F-CB04-5E23-5101-3A77F2F89E5A}"/>
          </ac:picMkLst>
        </pc:picChg>
        <pc:picChg chg="del">
          <ac:chgData name="Thiago Freitas Quiróz Sánchez" userId="a4feda23babe96d2" providerId="LiveId" clId="{C498EB78-D73F-43C5-B538-A69D75A6E9A9}" dt="2024-04-21T23:19:54.411" v="4718" actId="478"/>
          <ac:picMkLst>
            <pc:docMk/>
            <pc:sldMk cId="4151824147" sldId="353"/>
            <ac:picMk id="4" creationId="{5A445AA5-B08F-6EEF-1174-4B32F163D354}"/>
          </ac:picMkLst>
        </pc:picChg>
      </pc:sldChg>
      <pc:sldChg chg="addSp delSp add mod ord">
        <pc:chgData name="Thiago Freitas Quiróz Sánchez" userId="a4feda23babe96d2" providerId="LiveId" clId="{C498EB78-D73F-43C5-B538-A69D75A6E9A9}" dt="2024-04-21T23:20:16.470" v="4724" actId="22"/>
        <pc:sldMkLst>
          <pc:docMk/>
          <pc:sldMk cId="1403689544" sldId="354"/>
        </pc:sldMkLst>
        <pc:picChg chg="del">
          <ac:chgData name="Thiago Freitas Quiróz Sánchez" userId="a4feda23babe96d2" providerId="LiveId" clId="{C498EB78-D73F-43C5-B538-A69D75A6E9A9}" dt="2024-04-21T23:20:15.975" v="4723" actId="478"/>
          <ac:picMkLst>
            <pc:docMk/>
            <pc:sldMk cId="1403689544" sldId="354"/>
            <ac:picMk id="3" creationId="{5A318FCB-EEDF-22FB-97B6-2FA005CFD063}"/>
          </ac:picMkLst>
        </pc:picChg>
        <pc:picChg chg="add">
          <ac:chgData name="Thiago Freitas Quiróz Sánchez" userId="a4feda23babe96d2" providerId="LiveId" clId="{C498EB78-D73F-43C5-B538-A69D75A6E9A9}" dt="2024-04-21T23:20:16.470" v="4724" actId="22"/>
          <ac:picMkLst>
            <pc:docMk/>
            <pc:sldMk cId="1403689544" sldId="354"/>
            <ac:picMk id="4" creationId="{AB825576-A00A-8507-1D1C-0CF21E91C591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42:48.119" v="5727" actId="22"/>
        <pc:sldMkLst>
          <pc:docMk/>
          <pc:sldMk cId="795549857" sldId="355"/>
        </pc:sldMkLst>
        <pc:picChg chg="add del">
          <ac:chgData name="Thiago Freitas Quiróz Sánchez" userId="a4feda23babe96d2" providerId="LiveId" clId="{C498EB78-D73F-43C5-B538-A69D75A6E9A9}" dt="2024-04-21T23:42:47.700" v="5726" actId="478"/>
          <ac:picMkLst>
            <pc:docMk/>
            <pc:sldMk cId="795549857" sldId="355"/>
            <ac:picMk id="3" creationId="{EFC31F35-3C86-AAB0-EE1E-B369EFF30594}"/>
          </ac:picMkLst>
        </pc:picChg>
        <pc:picChg chg="del">
          <ac:chgData name="Thiago Freitas Quiróz Sánchez" userId="a4feda23babe96d2" providerId="LiveId" clId="{C498EB78-D73F-43C5-B538-A69D75A6E9A9}" dt="2024-04-21T23:20:24.967" v="4726" actId="478"/>
          <ac:picMkLst>
            <pc:docMk/>
            <pc:sldMk cId="795549857" sldId="355"/>
            <ac:picMk id="4" creationId="{AB825576-A00A-8507-1D1C-0CF21E91C591}"/>
          </ac:picMkLst>
        </pc:picChg>
        <pc:picChg chg="add">
          <ac:chgData name="Thiago Freitas Quiróz Sánchez" userId="a4feda23babe96d2" providerId="LiveId" clId="{C498EB78-D73F-43C5-B538-A69D75A6E9A9}" dt="2024-04-21T23:42:48.119" v="5727" actId="22"/>
          <ac:picMkLst>
            <pc:docMk/>
            <pc:sldMk cId="795549857" sldId="355"/>
            <ac:picMk id="6" creationId="{9785A970-5387-5B32-8AAD-3DDB943053EC}"/>
          </ac:picMkLst>
        </pc:picChg>
      </pc:sldChg>
      <pc:sldChg chg="add">
        <pc:chgData name="Thiago Freitas Quiróz Sánchez" userId="a4feda23babe96d2" providerId="LiveId" clId="{C498EB78-D73F-43C5-B538-A69D75A6E9A9}" dt="2024-04-21T23:20:33.854" v="4728" actId="2890"/>
        <pc:sldMkLst>
          <pc:docMk/>
          <pc:sldMk cId="1577915155" sldId="356"/>
        </pc:sldMkLst>
      </pc:sldChg>
      <pc:sldChg chg="modSp add mod ord">
        <pc:chgData name="Thiago Freitas Quiróz Sánchez" userId="a4feda23babe96d2" providerId="LiveId" clId="{C498EB78-D73F-43C5-B538-A69D75A6E9A9}" dt="2024-04-21T23:20:53.465" v="4805" actId="20577"/>
        <pc:sldMkLst>
          <pc:docMk/>
          <pc:sldMk cId="3746851944" sldId="357"/>
        </pc:sldMkLst>
        <pc:spChg chg="mod">
          <ac:chgData name="Thiago Freitas Quiróz Sánchez" userId="a4feda23babe96d2" providerId="LiveId" clId="{C498EB78-D73F-43C5-B538-A69D75A6E9A9}" dt="2024-04-21T23:20:53.465" v="4805" actId="20577"/>
          <ac:spMkLst>
            <pc:docMk/>
            <pc:sldMk cId="3746851944" sldId="357"/>
            <ac:spMk id="2" creationId="{954CE9E5-28EC-F9AA-B546-8BC2EA056E4E}"/>
          </ac:spMkLst>
        </pc:spChg>
      </pc:sldChg>
      <pc:sldChg chg="modSp add mod">
        <pc:chgData name="Thiago Freitas Quiróz Sánchez" userId="a4feda23babe96d2" providerId="LiveId" clId="{C498EB78-D73F-43C5-B538-A69D75A6E9A9}" dt="2024-04-21T23:21:08.149" v="4860" actId="20577"/>
        <pc:sldMkLst>
          <pc:docMk/>
          <pc:sldMk cId="690422960" sldId="358"/>
        </pc:sldMkLst>
        <pc:spChg chg="mod">
          <ac:chgData name="Thiago Freitas Quiróz Sánchez" userId="a4feda23babe96d2" providerId="LiveId" clId="{C498EB78-D73F-43C5-B538-A69D75A6E9A9}" dt="2024-04-21T23:21:08.149" v="4860" actId="20577"/>
          <ac:spMkLst>
            <pc:docMk/>
            <pc:sldMk cId="690422960" sldId="358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21:59.415" v="4928" actId="22"/>
        <pc:sldMkLst>
          <pc:docMk/>
          <pc:sldMk cId="420816313" sldId="359"/>
        </pc:sldMkLst>
        <pc:picChg chg="del">
          <ac:chgData name="Thiago Freitas Quiróz Sánchez" userId="a4feda23babe96d2" providerId="LiveId" clId="{C498EB78-D73F-43C5-B538-A69D75A6E9A9}" dt="2024-04-21T23:21:38.832" v="4927" actId="478"/>
          <ac:picMkLst>
            <pc:docMk/>
            <pc:sldMk cId="420816313" sldId="359"/>
            <ac:picMk id="3" creationId="{EFC31F35-3C86-AAB0-EE1E-B369EFF30594}"/>
          </ac:picMkLst>
        </pc:picChg>
        <pc:picChg chg="add">
          <ac:chgData name="Thiago Freitas Quiróz Sánchez" userId="a4feda23babe96d2" providerId="LiveId" clId="{C498EB78-D73F-43C5-B538-A69D75A6E9A9}" dt="2024-04-21T23:21:59.415" v="4928" actId="22"/>
          <ac:picMkLst>
            <pc:docMk/>
            <pc:sldMk cId="420816313" sldId="359"/>
            <ac:picMk id="4" creationId="{C6080B7C-ECA4-FBA2-3B78-5FD07867883C}"/>
          </ac:picMkLst>
        </pc:picChg>
      </pc:sldChg>
      <pc:sldChg chg="modSp add del mod">
        <pc:chgData name="Thiago Freitas Quiróz Sánchez" userId="a4feda23babe96d2" providerId="LiveId" clId="{C498EB78-D73F-43C5-B538-A69D75A6E9A9}" dt="2024-04-21T23:21:35" v="4923" actId="47"/>
        <pc:sldMkLst>
          <pc:docMk/>
          <pc:sldMk cId="910208065" sldId="359"/>
        </pc:sldMkLst>
        <pc:spChg chg="mod">
          <ac:chgData name="Thiago Freitas Quiróz Sánchez" userId="a4feda23babe96d2" providerId="LiveId" clId="{C498EB78-D73F-43C5-B538-A69D75A6E9A9}" dt="2024-04-21T23:21:31.703" v="4922" actId="20577"/>
          <ac:spMkLst>
            <pc:docMk/>
            <pc:sldMk cId="910208065" sldId="359"/>
            <ac:spMk id="2" creationId="{954CE9E5-28EC-F9AA-B546-8BC2EA056E4E}"/>
          </ac:spMkLst>
        </pc:spChg>
      </pc:sldChg>
      <pc:sldChg chg="addSp delSp modSp add mod">
        <pc:chgData name="Thiago Freitas Quiróz Sánchez" userId="a4feda23babe96d2" providerId="LiveId" clId="{C498EB78-D73F-43C5-B538-A69D75A6E9A9}" dt="2024-04-21T23:22:43.385" v="4933"/>
        <pc:sldMkLst>
          <pc:docMk/>
          <pc:sldMk cId="4056188860" sldId="360"/>
        </pc:sldMkLst>
        <pc:picChg chg="add">
          <ac:chgData name="Thiago Freitas Quiróz Sánchez" userId="a4feda23babe96d2" providerId="LiveId" clId="{C498EB78-D73F-43C5-B538-A69D75A6E9A9}" dt="2024-04-21T23:22:08.773" v="4931" actId="22"/>
          <ac:picMkLst>
            <pc:docMk/>
            <pc:sldMk cId="4056188860" sldId="360"/>
            <ac:picMk id="3" creationId="{5E650457-0C8B-C0FF-9C4F-3338BC1C0386}"/>
          </ac:picMkLst>
        </pc:picChg>
        <pc:picChg chg="del">
          <ac:chgData name="Thiago Freitas Quiróz Sánchez" userId="a4feda23babe96d2" providerId="LiveId" clId="{C498EB78-D73F-43C5-B538-A69D75A6E9A9}" dt="2024-04-21T23:22:08.393" v="4930" actId="478"/>
          <ac:picMkLst>
            <pc:docMk/>
            <pc:sldMk cId="4056188860" sldId="360"/>
            <ac:picMk id="4" creationId="{C6080B7C-ECA4-FBA2-3B78-5FD07867883C}"/>
          </ac:picMkLst>
        </pc:picChg>
        <pc:picChg chg="add mod">
          <ac:chgData name="Thiago Freitas Quiróz Sánchez" userId="a4feda23babe96d2" providerId="LiveId" clId="{C498EB78-D73F-43C5-B538-A69D75A6E9A9}" dt="2024-04-21T23:22:43.385" v="4933"/>
          <ac:picMkLst>
            <pc:docMk/>
            <pc:sldMk cId="4056188860" sldId="360"/>
            <ac:picMk id="5" creationId="{C91CC756-93C3-D392-AC55-78612C4753D1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22:46.182" v="4936" actId="22"/>
        <pc:sldMkLst>
          <pc:docMk/>
          <pc:sldMk cId="615949952" sldId="361"/>
        </pc:sldMkLst>
        <pc:picChg chg="del">
          <ac:chgData name="Thiago Freitas Quiróz Sánchez" userId="a4feda23babe96d2" providerId="LiveId" clId="{C498EB78-D73F-43C5-B538-A69D75A6E9A9}" dt="2024-04-21T23:22:45.904" v="4935" actId="478"/>
          <ac:picMkLst>
            <pc:docMk/>
            <pc:sldMk cId="615949952" sldId="361"/>
            <ac:picMk id="3" creationId="{5E650457-0C8B-C0FF-9C4F-3338BC1C0386}"/>
          </ac:picMkLst>
        </pc:picChg>
        <pc:picChg chg="add">
          <ac:chgData name="Thiago Freitas Quiróz Sánchez" userId="a4feda23babe96d2" providerId="LiveId" clId="{C498EB78-D73F-43C5-B538-A69D75A6E9A9}" dt="2024-04-21T23:22:46.182" v="4936" actId="22"/>
          <ac:picMkLst>
            <pc:docMk/>
            <pc:sldMk cId="615949952" sldId="361"/>
            <ac:picMk id="4" creationId="{A5CD7480-35A1-6674-EABA-5634D5FECB2A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47:02.632" v="5919"/>
        <pc:sldMkLst>
          <pc:docMk/>
          <pc:sldMk cId="959020730" sldId="362"/>
        </pc:sldMkLst>
        <pc:spChg chg="mod">
          <ac:chgData name="Thiago Freitas Quiróz Sánchez" userId="a4feda23babe96d2" providerId="LiveId" clId="{C498EB78-D73F-43C5-B538-A69D75A6E9A9}" dt="2024-04-21T23:47:02.632" v="5919"/>
          <ac:spMkLst>
            <pc:docMk/>
            <pc:sldMk cId="959020730" sldId="362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3:24:19.720" v="5144"/>
        <pc:sldMkLst>
          <pc:docMk/>
          <pc:sldMk cId="1726229561" sldId="363"/>
        </pc:sldMkLst>
        <pc:picChg chg="add">
          <ac:chgData name="Thiago Freitas Quiróz Sánchez" userId="a4feda23babe96d2" providerId="LiveId" clId="{C498EB78-D73F-43C5-B538-A69D75A6E9A9}" dt="2024-04-21T23:24:11.140" v="5142" actId="22"/>
          <ac:picMkLst>
            <pc:docMk/>
            <pc:sldMk cId="1726229561" sldId="363"/>
            <ac:picMk id="3" creationId="{7859D236-890D-13E4-35C5-D2CB160FCC7F}"/>
          </ac:picMkLst>
        </pc:picChg>
        <pc:picChg chg="del">
          <ac:chgData name="Thiago Freitas Quiróz Sánchez" userId="a4feda23babe96d2" providerId="LiveId" clId="{C498EB78-D73F-43C5-B538-A69D75A6E9A9}" dt="2024-04-21T23:24:10.818" v="5141" actId="478"/>
          <ac:picMkLst>
            <pc:docMk/>
            <pc:sldMk cId="1726229561" sldId="363"/>
            <ac:picMk id="4" creationId="{A5CD7480-35A1-6674-EABA-5634D5FECB2A}"/>
          </ac:picMkLst>
        </pc:picChg>
        <pc:picChg chg="add mod">
          <ac:chgData name="Thiago Freitas Quiróz Sánchez" userId="a4feda23babe96d2" providerId="LiveId" clId="{C498EB78-D73F-43C5-B538-A69D75A6E9A9}" dt="2024-04-21T23:24:19.720" v="5144"/>
          <ac:picMkLst>
            <pc:docMk/>
            <pc:sldMk cId="1726229561" sldId="363"/>
            <ac:picMk id="5" creationId="{2BAFA53F-8E98-F40E-36DA-55FE6430AE62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24:22.419" v="5147" actId="22"/>
        <pc:sldMkLst>
          <pc:docMk/>
          <pc:sldMk cId="1721339992" sldId="364"/>
        </pc:sldMkLst>
        <pc:picChg chg="del">
          <ac:chgData name="Thiago Freitas Quiróz Sánchez" userId="a4feda23babe96d2" providerId="LiveId" clId="{C498EB78-D73F-43C5-B538-A69D75A6E9A9}" dt="2024-04-21T23:24:22.085" v="5146" actId="478"/>
          <ac:picMkLst>
            <pc:docMk/>
            <pc:sldMk cId="1721339992" sldId="364"/>
            <ac:picMk id="3" creationId="{7859D236-890D-13E4-35C5-D2CB160FCC7F}"/>
          </ac:picMkLst>
        </pc:picChg>
        <pc:picChg chg="add">
          <ac:chgData name="Thiago Freitas Quiróz Sánchez" userId="a4feda23babe96d2" providerId="LiveId" clId="{C498EB78-D73F-43C5-B538-A69D75A6E9A9}" dt="2024-04-21T23:24:22.419" v="5147" actId="22"/>
          <ac:picMkLst>
            <pc:docMk/>
            <pc:sldMk cId="1721339992" sldId="364"/>
            <ac:picMk id="4" creationId="{34B6DA01-561B-68FD-B32A-3AE323909F5D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24:44.095" v="5201" actId="20577"/>
        <pc:sldMkLst>
          <pc:docMk/>
          <pc:sldMk cId="2701827131" sldId="365"/>
        </pc:sldMkLst>
        <pc:spChg chg="mod">
          <ac:chgData name="Thiago Freitas Quiróz Sánchez" userId="a4feda23babe96d2" providerId="LiveId" clId="{C498EB78-D73F-43C5-B538-A69D75A6E9A9}" dt="2024-04-21T23:24:44.095" v="5201" actId="20577"/>
          <ac:spMkLst>
            <pc:docMk/>
            <pc:sldMk cId="2701827131" sldId="365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3:34:57.907" v="5490" actId="120"/>
        <pc:sldMkLst>
          <pc:docMk/>
          <pc:sldMk cId="55233965" sldId="366"/>
        </pc:sldMkLst>
        <pc:spChg chg="add mod">
          <ac:chgData name="Thiago Freitas Quiróz Sánchez" userId="a4feda23babe96d2" providerId="LiveId" clId="{C498EB78-D73F-43C5-B538-A69D75A6E9A9}" dt="2024-04-21T23:34:57.907" v="5490" actId="120"/>
          <ac:spMkLst>
            <pc:docMk/>
            <pc:sldMk cId="55233965" sldId="366"/>
            <ac:spMk id="5" creationId="{5319E4BB-29A8-0CFD-04A9-75C5533A887C}"/>
          </ac:spMkLst>
        </pc:spChg>
        <pc:picChg chg="add">
          <ac:chgData name="Thiago Freitas Quiróz Sánchez" userId="a4feda23babe96d2" providerId="LiveId" clId="{C498EB78-D73F-43C5-B538-A69D75A6E9A9}" dt="2024-04-21T23:28:26.315" v="5211" actId="22"/>
          <ac:picMkLst>
            <pc:docMk/>
            <pc:sldMk cId="55233965" sldId="366"/>
            <ac:picMk id="3" creationId="{D9C2780D-F123-3BF3-7549-81006667441D}"/>
          </ac:picMkLst>
        </pc:picChg>
        <pc:picChg chg="del">
          <ac:chgData name="Thiago Freitas Quiróz Sánchez" userId="a4feda23babe96d2" providerId="LiveId" clId="{C498EB78-D73F-43C5-B538-A69D75A6E9A9}" dt="2024-04-21T23:28:25.984" v="5210" actId="478"/>
          <ac:picMkLst>
            <pc:docMk/>
            <pc:sldMk cId="55233965" sldId="366"/>
            <ac:picMk id="4" creationId="{34B6DA01-561B-68FD-B32A-3AE323909F5D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25:36.343" v="5207" actId="22"/>
        <pc:sldMkLst>
          <pc:docMk/>
          <pc:sldMk cId="504812155" sldId="367"/>
        </pc:sldMkLst>
        <pc:picChg chg="add">
          <ac:chgData name="Thiago Freitas Quiróz Sánchez" userId="a4feda23babe96d2" providerId="LiveId" clId="{C498EB78-D73F-43C5-B538-A69D75A6E9A9}" dt="2024-04-21T23:25:36.343" v="5207" actId="22"/>
          <ac:picMkLst>
            <pc:docMk/>
            <pc:sldMk cId="504812155" sldId="367"/>
            <ac:picMk id="3" creationId="{69791972-7525-7831-0004-F543726C73B6}"/>
          </ac:picMkLst>
        </pc:picChg>
        <pc:picChg chg="del">
          <ac:chgData name="Thiago Freitas Quiróz Sánchez" userId="a4feda23babe96d2" providerId="LiveId" clId="{C498EB78-D73F-43C5-B538-A69D75A6E9A9}" dt="2024-04-21T23:25:36.002" v="5206" actId="478"/>
          <ac:picMkLst>
            <pc:docMk/>
            <pc:sldMk cId="504812155" sldId="367"/>
            <ac:picMk id="4" creationId="{A5CD7480-35A1-6674-EABA-5634D5FECB2A}"/>
          </ac:picMkLst>
        </pc:picChg>
      </pc:sldChg>
      <pc:sldChg chg="add del">
        <pc:chgData name="Thiago Freitas Quiróz Sánchez" userId="a4feda23babe96d2" providerId="LiveId" clId="{C498EB78-D73F-43C5-B538-A69D75A6E9A9}" dt="2024-04-21T23:28:24.351" v="5209" actId="47"/>
        <pc:sldMkLst>
          <pc:docMk/>
          <pc:sldMk cId="2440067144" sldId="368"/>
        </pc:sldMkLst>
      </pc:sldChg>
      <pc:sldChg chg="addSp delSp add mod ord">
        <pc:chgData name="Thiago Freitas Quiróz Sánchez" userId="a4feda23babe96d2" providerId="LiveId" clId="{C498EB78-D73F-43C5-B538-A69D75A6E9A9}" dt="2024-04-21T23:30:46.524" v="5256" actId="22"/>
        <pc:sldMkLst>
          <pc:docMk/>
          <pc:sldMk cId="3795828768" sldId="368"/>
        </pc:sldMkLst>
        <pc:picChg chg="add">
          <ac:chgData name="Thiago Freitas Quiróz Sánchez" userId="a4feda23babe96d2" providerId="LiveId" clId="{C498EB78-D73F-43C5-B538-A69D75A6E9A9}" dt="2024-04-21T23:30:46.524" v="5256" actId="22"/>
          <ac:picMkLst>
            <pc:docMk/>
            <pc:sldMk cId="3795828768" sldId="368"/>
            <ac:picMk id="3" creationId="{E57142E4-1956-CE4C-488D-E7188A737353}"/>
          </ac:picMkLst>
        </pc:picChg>
        <pc:picChg chg="del">
          <ac:chgData name="Thiago Freitas Quiróz Sánchez" userId="a4feda23babe96d2" providerId="LiveId" clId="{C498EB78-D73F-43C5-B538-A69D75A6E9A9}" dt="2024-04-21T23:30:46.135" v="5255" actId="478"/>
          <ac:picMkLst>
            <pc:docMk/>
            <pc:sldMk cId="3795828768" sldId="368"/>
            <ac:picMk id="4" creationId="{C5837D24-48DC-ACE4-9885-D9D325D4FBD7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31:01.978" v="5259" actId="22"/>
        <pc:sldMkLst>
          <pc:docMk/>
          <pc:sldMk cId="544617106" sldId="369"/>
        </pc:sldMkLst>
        <pc:picChg chg="del">
          <ac:chgData name="Thiago Freitas Quiróz Sánchez" userId="a4feda23babe96d2" providerId="LiveId" clId="{C498EB78-D73F-43C5-B538-A69D75A6E9A9}" dt="2024-04-21T23:31:01.721" v="5258" actId="478"/>
          <ac:picMkLst>
            <pc:docMk/>
            <pc:sldMk cId="544617106" sldId="369"/>
            <ac:picMk id="3" creationId="{E57142E4-1956-CE4C-488D-E7188A737353}"/>
          </ac:picMkLst>
        </pc:picChg>
        <pc:picChg chg="add">
          <ac:chgData name="Thiago Freitas Quiróz Sánchez" userId="a4feda23babe96d2" providerId="LiveId" clId="{C498EB78-D73F-43C5-B538-A69D75A6E9A9}" dt="2024-04-21T23:31:01.978" v="5259" actId="22"/>
          <ac:picMkLst>
            <pc:docMk/>
            <pc:sldMk cId="544617106" sldId="369"/>
            <ac:picMk id="4" creationId="{6C6C5D9B-4851-4C32-412E-2E287E8B913A}"/>
          </ac:picMkLst>
        </pc:picChg>
      </pc:sldChg>
      <pc:sldChg chg="add del">
        <pc:chgData name="Thiago Freitas Quiróz Sánchez" userId="a4feda23babe96d2" providerId="LiveId" clId="{C498EB78-D73F-43C5-B538-A69D75A6E9A9}" dt="2024-04-21T23:31:34.494" v="5322" actId="47"/>
        <pc:sldMkLst>
          <pc:docMk/>
          <pc:sldMk cId="1300663379" sldId="370"/>
        </pc:sldMkLst>
      </pc:sldChg>
      <pc:sldChg chg="modSp add mod">
        <pc:chgData name="Thiago Freitas Quiróz Sánchez" userId="a4feda23babe96d2" providerId="LiveId" clId="{C498EB78-D73F-43C5-B538-A69D75A6E9A9}" dt="2024-04-21T23:32:22.526" v="5405" actId="20577"/>
        <pc:sldMkLst>
          <pc:docMk/>
          <pc:sldMk cId="1378079677" sldId="370"/>
        </pc:sldMkLst>
        <pc:spChg chg="mod">
          <ac:chgData name="Thiago Freitas Quiróz Sánchez" userId="a4feda23babe96d2" providerId="LiveId" clId="{C498EB78-D73F-43C5-B538-A69D75A6E9A9}" dt="2024-04-21T23:32:22.526" v="5405" actId="20577"/>
          <ac:spMkLst>
            <pc:docMk/>
            <pc:sldMk cId="1378079677" sldId="370"/>
            <ac:spMk id="2" creationId="{954CE9E5-28EC-F9AA-B546-8BC2EA056E4E}"/>
          </ac:spMkLst>
        </pc:spChg>
      </pc:sldChg>
      <pc:sldChg chg="add del ord">
        <pc:chgData name="Thiago Freitas Quiróz Sánchez" userId="a4feda23babe96d2" providerId="LiveId" clId="{C498EB78-D73F-43C5-B538-A69D75A6E9A9}" dt="2024-04-21T23:32:07.801" v="5332" actId="47"/>
        <pc:sldMkLst>
          <pc:docMk/>
          <pc:sldMk cId="1381747284" sldId="370"/>
        </pc:sldMkLst>
      </pc:sldChg>
      <pc:sldChg chg="addSp delSp add mod">
        <pc:chgData name="Thiago Freitas Quiróz Sánchez" userId="a4feda23babe96d2" providerId="LiveId" clId="{C498EB78-D73F-43C5-B538-A69D75A6E9A9}" dt="2024-04-21T23:36:51.444" v="5493" actId="22"/>
        <pc:sldMkLst>
          <pc:docMk/>
          <pc:sldMk cId="3142874705" sldId="371"/>
        </pc:sldMkLst>
        <pc:picChg chg="del">
          <ac:chgData name="Thiago Freitas Quiróz Sánchez" userId="a4feda23babe96d2" providerId="LiveId" clId="{C498EB78-D73F-43C5-B538-A69D75A6E9A9}" dt="2024-04-21T23:36:51.153" v="5492" actId="478"/>
          <ac:picMkLst>
            <pc:docMk/>
            <pc:sldMk cId="3142874705" sldId="371"/>
            <ac:picMk id="3" creationId="{CE1FDCE8-8D59-D566-DE9F-50F846BA0122}"/>
          </ac:picMkLst>
        </pc:picChg>
        <pc:picChg chg="add">
          <ac:chgData name="Thiago Freitas Quiróz Sánchez" userId="a4feda23babe96d2" providerId="LiveId" clId="{C498EB78-D73F-43C5-B538-A69D75A6E9A9}" dt="2024-04-21T23:36:51.444" v="5493" actId="22"/>
          <ac:picMkLst>
            <pc:docMk/>
            <pc:sldMk cId="3142874705" sldId="371"/>
            <ac:picMk id="4" creationId="{3D5CC06E-A8CE-81CD-3456-FFE4E3944619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46:45.053" v="5916"/>
        <pc:sldMkLst>
          <pc:docMk/>
          <pc:sldMk cId="1836378272" sldId="372"/>
        </pc:sldMkLst>
        <pc:spChg chg="mod">
          <ac:chgData name="Thiago Freitas Quiróz Sánchez" userId="a4feda23babe96d2" providerId="LiveId" clId="{C498EB78-D73F-43C5-B538-A69D75A6E9A9}" dt="2024-04-21T23:46:45.053" v="5916"/>
          <ac:spMkLst>
            <pc:docMk/>
            <pc:sldMk cId="1836378272" sldId="372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1T23:38:51.890" v="5582" actId="20577"/>
        <pc:sldMkLst>
          <pc:docMk/>
          <pc:sldMk cId="2595682806" sldId="373"/>
        </pc:sldMkLst>
        <pc:spChg chg="mod">
          <ac:chgData name="Thiago Freitas Quiróz Sánchez" userId="a4feda23babe96d2" providerId="LiveId" clId="{C498EB78-D73F-43C5-B538-A69D75A6E9A9}" dt="2024-04-21T23:38:51.890" v="5582" actId="20577"/>
          <ac:spMkLst>
            <pc:docMk/>
            <pc:sldMk cId="2595682806" sldId="373"/>
            <ac:spMk id="5" creationId="{5319E4BB-29A8-0CFD-04A9-75C5533A887C}"/>
          </ac:spMkLst>
        </pc:spChg>
        <pc:picChg chg="del">
          <ac:chgData name="Thiago Freitas Quiróz Sánchez" userId="a4feda23babe96d2" providerId="LiveId" clId="{C498EB78-D73F-43C5-B538-A69D75A6E9A9}" dt="2024-04-21T23:38:41.998" v="5569" actId="478"/>
          <ac:picMkLst>
            <pc:docMk/>
            <pc:sldMk cId="2595682806" sldId="373"/>
            <ac:picMk id="3" creationId="{D9C2780D-F123-3BF3-7549-81006667441D}"/>
          </ac:picMkLst>
        </pc:picChg>
        <pc:picChg chg="add ord">
          <ac:chgData name="Thiago Freitas Quiróz Sánchez" userId="a4feda23babe96d2" providerId="LiveId" clId="{C498EB78-D73F-43C5-B538-A69D75A6E9A9}" dt="2024-04-21T23:38:44.513" v="5571" actId="167"/>
          <ac:picMkLst>
            <pc:docMk/>
            <pc:sldMk cId="2595682806" sldId="373"/>
            <ac:picMk id="4" creationId="{15791EE3-BDBB-3EAD-D60B-AF01B5EFE75E}"/>
          </ac:picMkLst>
        </pc:picChg>
      </pc:sldChg>
      <pc:sldChg chg="modSp add del mod ord">
        <pc:chgData name="Thiago Freitas Quiróz Sánchez" userId="a4feda23babe96d2" providerId="LiveId" clId="{C498EB78-D73F-43C5-B538-A69D75A6E9A9}" dt="2024-04-21T23:39:39.320" v="5626" actId="47"/>
        <pc:sldMkLst>
          <pc:docMk/>
          <pc:sldMk cId="2557768052" sldId="374"/>
        </pc:sldMkLst>
        <pc:spChg chg="mod">
          <ac:chgData name="Thiago Freitas Quiróz Sánchez" userId="a4feda23babe96d2" providerId="LiveId" clId="{C498EB78-D73F-43C5-B538-A69D75A6E9A9}" dt="2024-04-21T23:39:26.255" v="5625" actId="20577"/>
          <ac:spMkLst>
            <pc:docMk/>
            <pc:sldMk cId="2557768052" sldId="374"/>
            <ac:spMk id="3" creationId="{05FD244A-AFFB-37DD-AAAE-A8A5C2168B40}"/>
          </ac:spMkLst>
        </pc:spChg>
      </pc:sldChg>
      <pc:sldChg chg="modSp add mod ord">
        <pc:chgData name="Thiago Freitas Quiróz Sánchez" userId="a4feda23babe96d2" providerId="LiveId" clId="{C498EB78-D73F-43C5-B538-A69D75A6E9A9}" dt="2024-04-21T23:40:20.932" v="5715" actId="13926"/>
        <pc:sldMkLst>
          <pc:docMk/>
          <pc:sldMk cId="3793445056" sldId="374"/>
        </pc:sldMkLst>
        <pc:spChg chg="mod">
          <ac:chgData name="Thiago Freitas Quiróz Sánchez" userId="a4feda23babe96d2" providerId="LiveId" clId="{C498EB78-D73F-43C5-B538-A69D75A6E9A9}" dt="2024-04-21T23:40:20.932" v="5715" actId="13926"/>
          <ac:spMkLst>
            <pc:docMk/>
            <pc:sldMk cId="3793445056" sldId="374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41:17.286" v="5721" actId="22"/>
        <pc:sldMkLst>
          <pc:docMk/>
          <pc:sldMk cId="3059473189" sldId="375"/>
        </pc:sldMkLst>
        <pc:spChg chg="del">
          <ac:chgData name="Thiago Freitas Quiróz Sánchez" userId="a4feda23babe96d2" providerId="LiveId" clId="{C498EB78-D73F-43C5-B538-A69D75A6E9A9}" dt="2024-04-21T23:41:16.979" v="5720" actId="478"/>
          <ac:spMkLst>
            <pc:docMk/>
            <pc:sldMk cId="3059473189" sldId="375"/>
            <ac:spMk id="5" creationId="{5319E4BB-29A8-0CFD-04A9-75C5533A887C}"/>
          </ac:spMkLst>
        </pc:spChg>
        <pc:picChg chg="add">
          <ac:chgData name="Thiago Freitas Quiróz Sánchez" userId="a4feda23babe96d2" providerId="LiveId" clId="{C498EB78-D73F-43C5-B538-A69D75A6E9A9}" dt="2024-04-21T23:41:17.286" v="5721" actId="22"/>
          <ac:picMkLst>
            <pc:docMk/>
            <pc:sldMk cId="3059473189" sldId="375"/>
            <ac:picMk id="3" creationId="{F69DFCF1-8B66-20BE-5B94-7548972277C0}"/>
          </ac:picMkLst>
        </pc:picChg>
        <pc:picChg chg="del">
          <ac:chgData name="Thiago Freitas Quiróz Sánchez" userId="a4feda23babe96d2" providerId="LiveId" clId="{C498EB78-D73F-43C5-B538-A69D75A6E9A9}" dt="2024-04-21T23:41:15.333" v="5719" actId="478"/>
          <ac:picMkLst>
            <pc:docMk/>
            <pc:sldMk cId="3059473189" sldId="375"/>
            <ac:picMk id="4" creationId="{15791EE3-BDBB-3EAD-D60B-AF01B5EFE75E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43:43.357" v="5730" actId="22"/>
        <pc:sldMkLst>
          <pc:docMk/>
          <pc:sldMk cId="3374384581" sldId="376"/>
        </pc:sldMkLst>
        <pc:picChg chg="del">
          <ac:chgData name="Thiago Freitas Quiróz Sánchez" userId="a4feda23babe96d2" providerId="LiveId" clId="{C498EB78-D73F-43C5-B538-A69D75A6E9A9}" dt="2024-04-21T23:43:42.875" v="5729" actId="478"/>
          <ac:picMkLst>
            <pc:docMk/>
            <pc:sldMk cId="3374384581" sldId="376"/>
            <ac:picMk id="3" creationId="{F69DFCF1-8B66-20BE-5B94-7548972277C0}"/>
          </ac:picMkLst>
        </pc:picChg>
        <pc:picChg chg="add">
          <ac:chgData name="Thiago Freitas Quiróz Sánchez" userId="a4feda23babe96d2" providerId="LiveId" clId="{C498EB78-D73F-43C5-B538-A69D75A6E9A9}" dt="2024-04-21T23:43:43.357" v="5730" actId="22"/>
          <ac:picMkLst>
            <pc:docMk/>
            <pc:sldMk cId="3374384581" sldId="376"/>
            <ac:picMk id="4" creationId="{E0243749-4202-4D00-CFC0-72FE3BE8B692}"/>
          </ac:picMkLst>
        </pc:picChg>
      </pc:sldChg>
      <pc:sldChg chg="addSp delSp modSp add mod ord">
        <pc:chgData name="Thiago Freitas Quiróz Sánchez" userId="a4feda23babe96d2" providerId="LiveId" clId="{C498EB78-D73F-43C5-B538-A69D75A6E9A9}" dt="2024-04-21T23:44:34.805" v="5760" actId="20577"/>
        <pc:sldMkLst>
          <pc:docMk/>
          <pc:sldMk cId="2544291581" sldId="377"/>
        </pc:sldMkLst>
        <pc:spChg chg="del">
          <ac:chgData name="Thiago Freitas Quiróz Sánchez" userId="a4feda23babe96d2" providerId="LiveId" clId="{C498EB78-D73F-43C5-B538-A69D75A6E9A9}" dt="2024-04-21T23:44:11.226" v="5737" actId="478"/>
          <ac:spMkLst>
            <pc:docMk/>
            <pc:sldMk cId="2544291581" sldId="377"/>
            <ac:spMk id="5" creationId="{5319E4BB-29A8-0CFD-04A9-75C5533A887C}"/>
          </ac:spMkLst>
        </pc:spChg>
        <pc:spChg chg="add mod">
          <ac:chgData name="Thiago Freitas Quiróz Sánchez" userId="a4feda23babe96d2" providerId="LiveId" clId="{C498EB78-D73F-43C5-B538-A69D75A6E9A9}" dt="2024-04-21T23:44:34.805" v="5760" actId="20577"/>
          <ac:spMkLst>
            <pc:docMk/>
            <pc:sldMk cId="2544291581" sldId="377"/>
            <ac:spMk id="6" creationId="{B26D3331-F784-EE29-2A98-02E90CD4D8BE}"/>
          </ac:spMkLst>
        </pc:spChg>
        <pc:picChg chg="add ord">
          <ac:chgData name="Thiago Freitas Quiróz Sánchez" userId="a4feda23babe96d2" providerId="LiveId" clId="{C498EB78-D73F-43C5-B538-A69D75A6E9A9}" dt="2024-04-21T23:44:10.195" v="5736" actId="167"/>
          <ac:picMkLst>
            <pc:docMk/>
            <pc:sldMk cId="2544291581" sldId="377"/>
            <ac:picMk id="3" creationId="{4070D09E-F978-DFC4-FC55-64DA0187EE42}"/>
          </ac:picMkLst>
        </pc:picChg>
        <pc:picChg chg="del">
          <ac:chgData name="Thiago Freitas Quiróz Sánchez" userId="a4feda23babe96d2" providerId="LiveId" clId="{C498EB78-D73F-43C5-B538-A69D75A6E9A9}" dt="2024-04-21T23:44:07.971" v="5734" actId="478"/>
          <ac:picMkLst>
            <pc:docMk/>
            <pc:sldMk cId="2544291581" sldId="377"/>
            <ac:picMk id="4" creationId="{15791EE3-BDBB-3EAD-D60B-AF01B5EFE75E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46:37.453" v="5913" actId="20577"/>
        <pc:sldMkLst>
          <pc:docMk/>
          <pc:sldMk cId="1718636704" sldId="378"/>
        </pc:sldMkLst>
        <pc:spChg chg="mod">
          <ac:chgData name="Thiago Freitas Quiróz Sánchez" userId="a4feda23babe96d2" providerId="LiveId" clId="{C498EB78-D73F-43C5-B538-A69D75A6E9A9}" dt="2024-04-21T23:46:37.453" v="5913" actId="20577"/>
          <ac:spMkLst>
            <pc:docMk/>
            <pc:sldMk cId="1718636704" sldId="378"/>
            <ac:spMk id="2" creationId="{954CE9E5-28EC-F9AA-B546-8BC2EA056E4E}"/>
          </ac:spMkLst>
        </pc:spChg>
      </pc:sldChg>
      <pc:sldChg chg="modSp add mod">
        <pc:chgData name="Thiago Freitas Quiróz Sánchez" userId="a4feda23babe96d2" providerId="LiveId" clId="{C498EB78-D73F-43C5-B538-A69D75A6E9A9}" dt="2024-04-21T23:46:23.474" v="5911" actId="20577"/>
        <pc:sldMkLst>
          <pc:docMk/>
          <pc:sldMk cId="968196368" sldId="379"/>
        </pc:sldMkLst>
        <pc:spChg chg="mod">
          <ac:chgData name="Thiago Freitas Quiróz Sánchez" userId="a4feda23babe96d2" providerId="LiveId" clId="{C498EB78-D73F-43C5-B538-A69D75A6E9A9}" dt="2024-04-21T23:46:23.474" v="5911" actId="20577"/>
          <ac:spMkLst>
            <pc:docMk/>
            <pc:sldMk cId="968196368" sldId="379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45:54.793" v="5906" actId="22"/>
        <pc:sldMkLst>
          <pc:docMk/>
          <pc:sldMk cId="2866620050" sldId="380"/>
        </pc:sldMkLst>
        <pc:picChg chg="add">
          <ac:chgData name="Thiago Freitas Quiróz Sánchez" userId="a4feda23babe96d2" providerId="LiveId" clId="{C498EB78-D73F-43C5-B538-A69D75A6E9A9}" dt="2024-04-21T23:45:54.793" v="5906" actId="22"/>
          <ac:picMkLst>
            <pc:docMk/>
            <pc:sldMk cId="2866620050" sldId="380"/>
            <ac:picMk id="3" creationId="{C6D2F50C-1C7D-B79E-488A-8DD8DBFC6016}"/>
          </ac:picMkLst>
        </pc:picChg>
        <pc:picChg chg="del">
          <ac:chgData name="Thiago Freitas Quiróz Sánchez" userId="a4feda23babe96d2" providerId="LiveId" clId="{C498EB78-D73F-43C5-B538-A69D75A6E9A9}" dt="2024-04-21T23:45:14.091" v="5905" actId="478"/>
          <ac:picMkLst>
            <pc:docMk/>
            <pc:sldMk cId="2866620050" sldId="380"/>
            <ac:picMk id="4" creationId="{E0243749-4202-4D00-CFC0-72FE3BE8B692}"/>
          </ac:picMkLst>
        </pc:picChg>
      </pc:sldChg>
      <pc:sldChg chg="addSp delSp add mod">
        <pc:chgData name="Thiago Freitas Quiróz Sánchez" userId="a4feda23babe96d2" providerId="LiveId" clId="{C498EB78-D73F-43C5-B538-A69D75A6E9A9}" dt="2024-04-21T23:46:04.260" v="5909" actId="22"/>
        <pc:sldMkLst>
          <pc:docMk/>
          <pc:sldMk cId="3512145579" sldId="381"/>
        </pc:sldMkLst>
        <pc:picChg chg="del">
          <ac:chgData name="Thiago Freitas Quiróz Sánchez" userId="a4feda23babe96d2" providerId="LiveId" clId="{C498EB78-D73F-43C5-B538-A69D75A6E9A9}" dt="2024-04-21T23:45:58.456" v="5908" actId="478"/>
          <ac:picMkLst>
            <pc:docMk/>
            <pc:sldMk cId="3512145579" sldId="381"/>
            <ac:picMk id="3" creationId="{C6D2F50C-1C7D-B79E-488A-8DD8DBFC6016}"/>
          </ac:picMkLst>
        </pc:picChg>
        <pc:picChg chg="add">
          <ac:chgData name="Thiago Freitas Quiróz Sánchez" userId="a4feda23babe96d2" providerId="LiveId" clId="{C498EB78-D73F-43C5-B538-A69D75A6E9A9}" dt="2024-04-21T23:46:04.260" v="5909" actId="22"/>
          <ac:picMkLst>
            <pc:docMk/>
            <pc:sldMk cId="3512145579" sldId="381"/>
            <ac:picMk id="4" creationId="{3BBD478D-2ADB-AB72-696B-BA2A9A26106D}"/>
          </ac:picMkLst>
        </pc:picChg>
      </pc:sldChg>
      <pc:sldChg chg="modSp add mod ord">
        <pc:chgData name="Thiago Freitas Quiróz Sánchez" userId="a4feda23babe96d2" providerId="LiveId" clId="{C498EB78-D73F-43C5-B538-A69D75A6E9A9}" dt="2024-04-21T23:47:48.865" v="5994" actId="20577"/>
        <pc:sldMkLst>
          <pc:docMk/>
          <pc:sldMk cId="1948007272" sldId="382"/>
        </pc:sldMkLst>
        <pc:spChg chg="mod">
          <ac:chgData name="Thiago Freitas Quiróz Sánchez" userId="a4feda23babe96d2" providerId="LiveId" clId="{C498EB78-D73F-43C5-B538-A69D75A6E9A9}" dt="2024-04-21T23:47:48.865" v="5994" actId="20577"/>
          <ac:spMkLst>
            <pc:docMk/>
            <pc:sldMk cId="1948007272" sldId="382"/>
            <ac:spMk id="2" creationId="{954CE9E5-28EC-F9AA-B546-8BC2EA056E4E}"/>
          </ac:spMkLst>
        </pc:spChg>
      </pc:sldChg>
      <pc:sldChg chg="add del">
        <pc:chgData name="Thiago Freitas Quiróz Sánchez" userId="a4feda23babe96d2" providerId="LiveId" clId="{C498EB78-D73F-43C5-B538-A69D75A6E9A9}" dt="2024-04-21T23:47:19.636" v="5921" actId="47"/>
        <pc:sldMkLst>
          <pc:docMk/>
          <pc:sldMk cId="3310544277" sldId="382"/>
        </pc:sldMkLst>
      </pc:sldChg>
      <pc:sldChg chg="modSp add del mod ord">
        <pc:chgData name="Thiago Freitas Quiróz Sánchez" userId="a4feda23babe96d2" providerId="LiveId" clId="{C498EB78-D73F-43C5-B538-A69D75A6E9A9}" dt="2024-04-21T23:55:49.896" v="6429" actId="47"/>
        <pc:sldMkLst>
          <pc:docMk/>
          <pc:sldMk cId="938739827" sldId="383"/>
        </pc:sldMkLst>
        <pc:spChg chg="mod">
          <ac:chgData name="Thiago Freitas Quiróz Sánchez" userId="a4feda23babe96d2" providerId="LiveId" clId="{C498EB78-D73F-43C5-B538-A69D75A6E9A9}" dt="2024-04-21T23:50:05.294" v="6229" actId="20577"/>
          <ac:spMkLst>
            <pc:docMk/>
            <pc:sldMk cId="938739827" sldId="383"/>
            <ac:spMk id="2" creationId="{954CE9E5-28EC-F9AA-B546-8BC2EA056E4E}"/>
          </ac:spMkLst>
        </pc:spChg>
      </pc:sldChg>
      <pc:sldChg chg="addSp delSp add mod ord">
        <pc:chgData name="Thiago Freitas Quiróz Sánchez" userId="a4feda23babe96d2" providerId="LiveId" clId="{C498EB78-D73F-43C5-B538-A69D75A6E9A9}" dt="2024-04-21T23:48:31.075" v="6030" actId="22"/>
        <pc:sldMkLst>
          <pc:docMk/>
          <pc:sldMk cId="1603857805" sldId="384"/>
        </pc:sldMkLst>
        <pc:picChg chg="add">
          <ac:chgData name="Thiago Freitas Quiróz Sánchez" userId="a4feda23babe96d2" providerId="LiveId" clId="{C498EB78-D73F-43C5-B538-A69D75A6E9A9}" dt="2024-04-21T23:48:31.075" v="6030" actId="22"/>
          <ac:picMkLst>
            <pc:docMk/>
            <pc:sldMk cId="1603857805" sldId="384"/>
            <ac:picMk id="3" creationId="{97B135A8-9BAA-E2A8-835A-F18D06E11F0F}"/>
          </ac:picMkLst>
        </pc:picChg>
        <pc:picChg chg="del">
          <ac:chgData name="Thiago Freitas Quiróz Sánchez" userId="a4feda23babe96d2" providerId="LiveId" clId="{C498EB78-D73F-43C5-B538-A69D75A6E9A9}" dt="2024-04-21T23:48:30.845" v="6029" actId="478"/>
          <ac:picMkLst>
            <pc:docMk/>
            <pc:sldMk cId="1603857805" sldId="384"/>
            <ac:picMk id="4" creationId="{3BBD478D-2ADB-AB72-696B-BA2A9A26106D}"/>
          </ac:picMkLst>
        </pc:picChg>
      </pc:sldChg>
      <pc:sldChg chg="add">
        <pc:chgData name="Thiago Freitas Quiróz Sánchez" userId="a4feda23babe96d2" providerId="LiveId" clId="{C498EB78-D73F-43C5-B538-A69D75A6E9A9}" dt="2024-04-21T23:48:33.388" v="6031" actId="2890"/>
        <pc:sldMkLst>
          <pc:docMk/>
          <pc:sldMk cId="1102228924" sldId="385"/>
        </pc:sldMkLst>
      </pc:sldChg>
      <pc:sldChg chg="modSp add mod">
        <pc:chgData name="Thiago Freitas Quiróz Sánchez" userId="a4feda23babe96d2" providerId="LiveId" clId="{C498EB78-D73F-43C5-B538-A69D75A6E9A9}" dt="2024-04-21T23:49:57.747" v="6209" actId="13926"/>
        <pc:sldMkLst>
          <pc:docMk/>
          <pc:sldMk cId="4122777456" sldId="386"/>
        </pc:sldMkLst>
        <pc:spChg chg="mod">
          <ac:chgData name="Thiago Freitas Quiróz Sánchez" userId="a4feda23babe96d2" providerId="LiveId" clId="{C498EB78-D73F-43C5-B538-A69D75A6E9A9}" dt="2024-04-21T23:49:57.747" v="6209" actId="13926"/>
          <ac:spMkLst>
            <pc:docMk/>
            <pc:sldMk cId="4122777456" sldId="386"/>
            <ac:spMk id="2" creationId="{954CE9E5-28EC-F9AA-B546-8BC2EA056E4E}"/>
          </ac:spMkLst>
        </pc:spChg>
      </pc:sldChg>
      <pc:sldChg chg="modSp add mod">
        <pc:chgData name="Thiago Freitas Quiróz Sánchez" userId="a4feda23babe96d2" providerId="LiveId" clId="{C498EB78-D73F-43C5-B538-A69D75A6E9A9}" dt="2024-04-21T23:56:36.833" v="6463" actId="20577"/>
        <pc:sldMkLst>
          <pc:docMk/>
          <pc:sldMk cId="190093282" sldId="387"/>
        </pc:sldMkLst>
        <pc:spChg chg="mod">
          <ac:chgData name="Thiago Freitas Quiróz Sánchez" userId="a4feda23babe96d2" providerId="LiveId" clId="{C498EB78-D73F-43C5-B538-A69D75A6E9A9}" dt="2024-04-21T23:56:36.833" v="6463" actId="20577"/>
          <ac:spMkLst>
            <pc:docMk/>
            <pc:sldMk cId="190093282" sldId="387"/>
            <ac:spMk id="2" creationId="{954CE9E5-28EC-F9AA-B546-8BC2EA056E4E}"/>
          </ac:spMkLst>
        </pc:spChg>
      </pc:sldChg>
      <pc:sldChg chg="delSp modSp add del mod ord">
        <pc:chgData name="Thiago Freitas Quiróz Sánchez" userId="a4feda23babe96d2" providerId="LiveId" clId="{C498EB78-D73F-43C5-B538-A69D75A6E9A9}" dt="2024-04-21T23:52:00.364" v="6262" actId="47"/>
        <pc:sldMkLst>
          <pc:docMk/>
          <pc:sldMk cId="1144451934" sldId="387"/>
        </pc:sldMkLst>
        <pc:spChg chg="del">
          <ac:chgData name="Thiago Freitas Quiróz Sánchez" userId="a4feda23babe96d2" providerId="LiveId" clId="{C498EB78-D73F-43C5-B538-A69D75A6E9A9}" dt="2024-04-21T23:50:42.765" v="6261" actId="478"/>
          <ac:spMkLst>
            <pc:docMk/>
            <pc:sldMk cId="1144451934" sldId="387"/>
            <ac:spMk id="2" creationId="{9E40ECF4-F72A-62BB-9BA4-19BE1EA5CC7E}"/>
          </ac:spMkLst>
        </pc:spChg>
        <pc:spChg chg="mod">
          <ac:chgData name="Thiago Freitas Quiróz Sánchez" userId="a4feda23babe96d2" providerId="LiveId" clId="{C498EB78-D73F-43C5-B538-A69D75A6E9A9}" dt="2024-04-21T23:50:37.606" v="6259" actId="6549"/>
          <ac:spMkLst>
            <pc:docMk/>
            <pc:sldMk cId="1144451934" sldId="387"/>
            <ac:spMk id="3" creationId="{3DB283AC-4279-DAD1-25FF-D88B792EAE5F}"/>
          </ac:spMkLst>
        </pc:spChg>
        <pc:cxnChg chg="del mod">
          <ac:chgData name="Thiago Freitas Quiróz Sánchez" userId="a4feda23babe96d2" providerId="LiveId" clId="{C498EB78-D73F-43C5-B538-A69D75A6E9A9}" dt="2024-04-21T23:50:41.685" v="6260" actId="478"/>
          <ac:cxnSpMkLst>
            <pc:docMk/>
            <pc:sldMk cId="1144451934" sldId="387"/>
            <ac:cxnSpMk id="7" creationId="{5FD4918D-3BA6-4FFC-0AA6-91FB4A796244}"/>
          </ac:cxnSpMkLst>
        </pc:cxnChg>
      </pc:sldChg>
      <pc:sldChg chg="modSp add mod">
        <pc:chgData name="Thiago Freitas Quiróz Sánchez" userId="a4feda23babe96d2" providerId="LiveId" clId="{C498EB78-D73F-43C5-B538-A69D75A6E9A9}" dt="2024-04-21T23:52:39.752" v="6404" actId="13926"/>
        <pc:sldMkLst>
          <pc:docMk/>
          <pc:sldMk cId="2602082429" sldId="388"/>
        </pc:sldMkLst>
        <pc:spChg chg="mod">
          <ac:chgData name="Thiago Freitas Quiróz Sánchez" userId="a4feda23babe96d2" providerId="LiveId" clId="{C498EB78-D73F-43C5-B538-A69D75A6E9A9}" dt="2024-04-21T23:52:39.752" v="6404" actId="13926"/>
          <ac:spMkLst>
            <pc:docMk/>
            <pc:sldMk cId="2602082429" sldId="388"/>
            <ac:spMk id="2" creationId="{954CE9E5-28EC-F9AA-B546-8BC2EA056E4E}"/>
          </ac:spMkLst>
        </pc:spChg>
      </pc:sldChg>
      <pc:sldChg chg="addSp delSp add mod">
        <pc:chgData name="Thiago Freitas Quiróz Sánchez" userId="a4feda23babe96d2" providerId="LiveId" clId="{C498EB78-D73F-43C5-B538-A69D75A6E9A9}" dt="2024-04-21T23:54:01.326" v="6410" actId="22"/>
        <pc:sldMkLst>
          <pc:docMk/>
          <pc:sldMk cId="1640574330" sldId="389"/>
        </pc:sldMkLst>
        <pc:picChg chg="del">
          <ac:chgData name="Thiago Freitas Quiróz Sánchez" userId="a4feda23babe96d2" providerId="LiveId" clId="{C498EB78-D73F-43C5-B538-A69D75A6E9A9}" dt="2024-04-21T23:53:49.620" v="6409" actId="478"/>
          <ac:picMkLst>
            <pc:docMk/>
            <pc:sldMk cId="1640574330" sldId="389"/>
            <ac:picMk id="3" creationId="{97B135A8-9BAA-E2A8-835A-F18D06E11F0F}"/>
          </ac:picMkLst>
        </pc:picChg>
        <pc:picChg chg="add">
          <ac:chgData name="Thiago Freitas Quiróz Sánchez" userId="a4feda23babe96d2" providerId="LiveId" clId="{C498EB78-D73F-43C5-B538-A69D75A6E9A9}" dt="2024-04-21T23:54:01.326" v="6410" actId="22"/>
          <ac:picMkLst>
            <pc:docMk/>
            <pc:sldMk cId="1640574330" sldId="389"/>
            <ac:picMk id="4" creationId="{5434EBAB-3144-A211-2342-CB117BA7B133}"/>
          </ac:picMkLst>
        </pc:picChg>
      </pc:sldChg>
      <pc:sldChg chg="addSp delSp modSp add mod ord setBg">
        <pc:chgData name="Thiago Freitas Quiróz Sánchez" userId="a4feda23babe96d2" providerId="LiveId" clId="{C498EB78-D73F-43C5-B538-A69D75A6E9A9}" dt="2024-04-21T23:56:00.678" v="6433" actId="20577"/>
        <pc:sldMkLst>
          <pc:docMk/>
          <pc:sldMk cId="3917183491" sldId="390"/>
        </pc:sldMkLst>
        <pc:spChg chg="mod">
          <ac:chgData name="Thiago Freitas Quiróz Sánchez" userId="a4feda23babe96d2" providerId="LiveId" clId="{C498EB78-D73F-43C5-B538-A69D75A6E9A9}" dt="2024-04-21T23:56:00.678" v="6433" actId="20577"/>
          <ac:spMkLst>
            <pc:docMk/>
            <pc:sldMk cId="3917183491" sldId="390"/>
            <ac:spMk id="2" creationId="{954CE9E5-28EC-F9AA-B546-8BC2EA056E4E}"/>
          </ac:spMkLst>
        </pc:spChg>
        <pc:picChg chg="del">
          <ac:chgData name="Thiago Freitas Quiróz Sánchez" userId="a4feda23babe96d2" providerId="LiveId" clId="{C498EB78-D73F-43C5-B538-A69D75A6E9A9}" dt="2024-04-21T23:54:55.854" v="6412" actId="478"/>
          <ac:picMkLst>
            <pc:docMk/>
            <pc:sldMk cId="3917183491" sldId="390"/>
            <ac:picMk id="4" creationId="{B09C4876-A2C4-01CD-C913-E791D348DDBC}"/>
          </ac:picMkLst>
        </pc:picChg>
        <pc:picChg chg="add mod">
          <ac:chgData name="Thiago Freitas Quiróz Sánchez" userId="a4feda23babe96d2" providerId="LiveId" clId="{C498EB78-D73F-43C5-B538-A69D75A6E9A9}" dt="2024-04-21T23:55:48.016" v="6428" actId="208"/>
          <ac:picMkLst>
            <pc:docMk/>
            <pc:sldMk cId="3917183491" sldId="390"/>
            <ac:picMk id="5" creationId="{9E2507D9-3AAE-5F68-0782-A5A249454B7B}"/>
          </ac:picMkLst>
        </pc:picChg>
        <pc:picChg chg="add del mod">
          <ac:chgData name="Thiago Freitas Quiróz Sánchez" userId="a4feda23babe96d2" providerId="LiveId" clId="{C498EB78-D73F-43C5-B538-A69D75A6E9A9}" dt="2024-04-21T23:55:26.290" v="6425" actId="478"/>
          <ac:picMkLst>
            <pc:docMk/>
            <pc:sldMk cId="3917183491" sldId="390"/>
            <ac:picMk id="7" creationId="{641222D5-1911-89B7-2546-FF41BCA7BD88}"/>
          </ac:picMkLst>
        </pc:picChg>
      </pc:sldChg>
      <pc:sldChg chg="modSp add mod">
        <pc:chgData name="Thiago Freitas Quiróz Sánchez" userId="a4feda23babe96d2" providerId="LiveId" clId="{C498EB78-D73F-43C5-B538-A69D75A6E9A9}" dt="2024-04-21T23:56:48.750" v="6505" actId="20577"/>
        <pc:sldMkLst>
          <pc:docMk/>
          <pc:sldMk cId="3555225054" sldId="391"/>
        </pc:sldMkLst>
        <pc:spChg chg="mod">
          <ac:chgData name="Thiago Freitas Quiróz Sánchez" userId="a4feda23babe96d2" providerId="LiveId" clId="{C498EB78-D73F-43C5-B538-A69D75A6E9A9}" dt="2024-04-21T23:56:48.750" v="6505" actId="20577"/>
          <ac:spMkLst>
            <pc:docMk/>
            <pc:sldMk cId="3555225054" sldId="391"/>
            <ac:spMk id="2" creationId="{954CE9E5-28EC-F9AA-B546-8BC2EA056E4E}"/>
          </ac:spMkLst>
        </pc:spChg>
      </pc:sldChg>
      <pc:sldChg chg="modSp add mod ord">
        <pc:chgData name="Thiago Freitas Quiróz Sánchez" userId="a4feda23babe96d2" providerId="LiveId" clId="{C498EB78-D73F-43C5-B538-A69D75A6E9A9}" dt="2024-04-21T23:57:54.258" v="6570" actId="20577"/>
        <pc:sldMkLst>
          <pc:docMk/>
          <pc:sldMk cId="1397857438" sldId="392"/>
        </pc:sldMkLst>
        <pc:spChg chg="mod">
          <ac:chgData name="Thiago Freitas Quiróz Sánchez" userId="a4feda23babe96d2" providerId="LiveId" clId="{C498EB78-D73F-43C5-B538-A69D75A6E9A9}" dt="2024-04-21T23:57:54.258" v="6570" actId="20577"/>
          <ac:spMkLst>
            <pc:docMk/>
            <pc:sldMk cId="1397857438" sldId="392"/>
            <ac:spMk id="2" creationId="{954CE9E5-28EC-F9AA-B546-8BC2EA056E4E}"/>
          </ac:spMkLst>
        </pc:spChg>
      </pc:sldChg>
      <pc:sldChg chg="modSp add del mod">
        <pc:chgData name="Thiago Freitas Quiróz Sánchez" userId="a4feda23babe96d2" providerId="LiveId" clId="{C498EB78-D73F-43C5-B538-A69D75A6E9A9}" dt="2024-04-21T23:58:02.917" v="6585" actId="47"/>
        <pc:sldMkLst>
          <pc:docMk/>
          <pc:sldMk cId="838251226" sldId="393"/>
        </pc:sldMkLst>
        <pc:spChg chg="mod">
          <ac:chgData name="Thiago Freitas Quiróz Sánchez" userId="a4feda23babe96d2" providerId="LiveId" clId="{C498EB78-D73F-43C5-B538-A69D75A6E9A9}" dt="2024-04-21T23:58:00.715" v="6584" actId="20577"/>
          <ac:spMkLst>
            <pc:docMk/>
            <pc:sldMk cId="838251226" sldId="393"/>
            <ac:spMk id="2" creationId="{954CE9E5-28EC-F9AA-B546-8BC2EA056E4E}"/>
          </ac:spMkLst>
        </pc:spChg>
      </pc:sldChg>
      <pc:sldChg chg="addSp delSp modSp add mod">
        <pc:chgData name="Thiago Freitas Quiróz Sánchez" userId="a4feda23babe96d2" providerId="LiveId" clId="{C498EB78-D73F-43C5-B538-A69D75A6E9A9}" dt="2024-04-21T23:59:45.117" v="6644" actId="1582"/>
        <pc:sldMkLst>
          <pc:docMk/>
          <pc:sldMk cId="4191047543" sldId="393"/>
        </pc:sldMkLst>
        <pc:spChg chg="del">
          <ac:chgData name="Thiago Freitas Quiróz Sánchez" userId="a4feda23babe96d2" providerId="LiveId" clId="{C498EB78-D73F-43C5-B538-A69D75A6E9A9}" dt="2024-04-21T23:58:25.816" v="6587" actId="478"/>
          <ac:spMkLst>
            <pc:docMk/>
            <pc:sldMk cId="4191047543" sldId="393"/>
            <ac:spMk id="2" creationId="{954CE9E5-28EC-F9AA-B546-8BC2EA056E4E}"/>
          </ac:spMkLst>
        </pc:spChg>
        <pc:spChg chg="add mod">
          <ac:chgData name="Thiago Freitas Quiróz Sánchez" userId="a4feda23babe96d2" providerId="LiveId" clId="{C498EB78-D73F-43C5-B538-A69D75A6E9A9}" dt="2024-04-21T23:59:31.195" v="6642" actId="20577"/>
          <ac:spMkLst>
            <pc:docMk/>
            <pc:sldMk cId="4191047543" sldId="393"/>
            <ac:spMk id="5" creationId="{EAEA8F53-A12A-F5B7-44A0-608AB91207E8}"/>
          </ac:spMkLst>
        </pc:spChg>
        <pc:picChg chg="add mod">
          <ac:chgData name="Thiago Freitas Quiróz Sánchez" userId="a4feda23babe96d2" providerId="LiveId" clId="{C498EB78-D73F-43C5-B538-A69D75A6E9A9}" dt="2024-04-21T23:59:45.117" v="6644" actId="1582"/>
          <ac:picMkLst>
            <pc:docMk/>
            <pc:sldMk cId="4191047543" sldId="393"/>
            <ac:picMk id="4" creationId="{DECE64D9-28C9-5853-E50B-7341D371C8CF}"/>
          </ac:picMkLst>
        </pc:picChg>
      </pc:sldChg>
      <pc:sldChg chg="delSp modSp add del mod">
        <pc:chgData name="Thiago Freitas Quiróz Sánchez" userId="a4feda23babe96d2" providerId="LiveId" clId="{C498EB78-D73F-43C5-B538-A69D75A6E9A9}" dt="2024-04-21T23:59:25.840" v="6632" actId="47"/>
        <pc:sldMkLst>
          <pc:docMk/>
          <pc:sldMk cId="878248965" sldId="394"/>
        </pc:sldMkLst>
        <pc:spChg chg="del mod">
          <ac:chgData name="Thiago Freitas Quiróz Sánchez" userId="a4feda23babe96d2" providerId="LiveId" clId="{C498EB78-D73F-43C5-B538-A69D75A6E9A9}" dt="2024-04-21T23:59:25.065" v="6631"/>
          <ac:spMkLst>
            <pc:docMk/>
            <pc:sldMk cId="878248965" sldId="394"/>
            <ac:spMk id="2" creationId="{954CE9E5-28EC-F9AA-B546-8BC2EA056E4E}"/>
          </ac:spMkLst>
        </pc:spChg>
      </pc:sldChg>
      <pc:sldChg chg="addSp delSp modSp add mod ord">
        <pc:chgData name="Thiago Freitas Quiróz Sánchez" userId="a4feda23babe96d2" providerId="LiveId" clId="{C498EB78-D73F-43C5-B538-A69D75A6E9A9}" dt="2024-04-24T00:04:31.343" v="7227"/>
        <pc:sldMkLst>
          <pc:docMk/>
          <pc:sldMk cId="3423303568" sldId="394"/>
        </pc:sldMkLst>
        <pc:spChg chg="add mod">
          <ac:chgData name="Thiago Freitas Quiróz Sánchez" userId="a4feda23babe96d2" providerId="LiveId" clId="{C498EB78-D73F-43C5-B538-A69D75A6E9A9}" dt="2024-04-23T23:57:00.821" v="6941" actId="14100"/>
          <ac:spMkLst>
            <pc:docMk/>
            <pc:sldMk cId="3423303568" sldId="394"/>
            <ac:spMk id="2" creationId="{E880C1BA-1022-AB76-8CE4-F741CE986272}"/>
          </ac:spMkLst>
        </pc:spChg>
        <pc:spChg chg="mod">
          <ac:chgData name="Thiago Freitas Quiróz Sánchez" userId="a4feda23babe96d2" providerId="LiveId" clId="{C498EB78-D73F-43C5-B538-A69D75A6E9A9}" dt="2024-04-23T23:52:27.592" v="6738" actId="1076"/>
          <ac:spMkLst>
            <pc:docMk/>
            <pc:sldMk cId="3423303568" sldId="394"/>
            <ac:spMk id="3" creationId="{3DB283AC-4279-DAD1-25FF-D88B792EAE5F}"/>
          </ac:spMkLst>
        </pc:spChg>
        <pc:spChg chg="del">
          <ac:chgData name="Thiago Freitas Quiróz Sánchez" userId="a4feda23babe96d2" providerId="LiveId" clId="{C498EB78-D73F-43C5-B538-A69D75A6E9A9}" dt="2024-04-23T23:52:17.984" v="6734" actId="478"/>
          <ac:spMkLst>
            <pc:docMk/>
            <pc:sldMk cId="3423303568" sldId="394"/>
            <ac:spMk id="4" creationId="{C0126AFA-522F-F7C3-AB46-D63F5362B352}"/>
          </ac:spMkLst>
        </pc:spChg>
        <pc:spChg chg="del">
          <ac:chgData name="Thiago Freitas Quiróz Sánchez" userId="a4feda23babe96d2" providerId="LiveId" clId="{C498EB78-D73F-43C5-B538-A69D75A6E9A9}" dt="2024-04-23T23:52:16.328" v="6732" actId="478"/>
          <ac:spMkLst>
            <pc:docMk/>
            <pc:sldMk cId="3423303568" sldId="394"/>
            <ac:spMk id="5" creationId="{34914653-D839-D0ED-87D1-96841E6812E3}"/>
          </ac:spMkLst>
        </pc:spChg>
        <pc:spChg chg="add mod">
          <ac:chgData name="Thiago Freitas Quiróz Sánchez" userId="a4feda23babe96d2" providerId="LiveId" clId="{C498EB78-D73F-43C5-B538-A69D75A6E9A9}" dt="2024-04-23T23:57:18.136" v="6947" actId="1076"/>
          <ac:spMkLst>
            <pc:docMk/>
            <pc:sldMk cId="3423303568" sldId="394"/>
            <ac:spMk id="7" creationId="{598C29E9-4676-F40C-365A-3597053868C0}"/>
          </ac:spMkLst>
        </pc:spChg>
        <pc:spChg chg="add mod">
          <ac:chgData name="Thiago Freitas Quiróz Sánchez" userId="a4feda23babe96d2" providerId="LiveId" clId="{C498EB78-D73F-43C5-B538-A69D75A6E9A9}" dt="2024-04-23T23:57:15.346" v="6946" actId="1076"/>
          <ac:spMkLst>
            <pc:docMk/>
            <pc:sldMk cId="3423303568" sldId="394"/>
            <ac:spMk id="8" creationId="{6D9E152F-B06E-2979-FC61-8D521F09FF28}"/>
          </ac:spMkLst>
        </pc:spChg>
        <pc:spChg chg="add mod">
          <ac:chgData name="Thiago Freitas Quiróz Sánchez" userId="a4feda23babe96d2" providerId="LiveId" clId="{C498EB78-D73F-43C5-B538-A69D75A6E9A9}" dt="2024-04-23T23:57:12.412" v="6945" actId="1076"/>
          <ac:spMkLst>
            <pc:docMk/>
            <pc:sldMk cId="3423303568" sldId="394"/>
            <ac:spMk id="9" creationId="{77957A09-6463-8DE4-B26C-50EE59BFD27C}"/>
          </ac:spMkLst>
        </pc:spChg>
        <pc:spChg chg="add del mod">
          <ac:chgData name="Thiago Freitas Quiróz Sánchez" userId="a4feda23babe96d2" providerId="LiveId" clId="{C498EB78-D73F-43C5-B538-A69D75A6E9A9}" dt="2024-04-23T23:56:27.434" v="6931" actId="478"/>
          <ac:spMkLst>
            <pc:docMk/>
            <pc:sldMk cId="3423303568" sldId="394"/>
            <ac:spMk id="10" creationId="{A2F26B7E-B7FB-D055-F99C-68A0CF2AE380}"/>
          </ac:spMkLst>
        </pc:spChg>
        <pc:cxnChg chg="del mod">
          <ac:chgData name="Thiago Freitas Quiróz Sánchez" userId="a4feda23babe96d2" providerId="LiveId" clId="{C498EB78-D73F-43C5-B538-A69D75A6E9A9}" dt="2024-04-23T23:52:16.691" v="6733" actId="478"/>
          <ac:cxnSpMkLst>
            <pc:docMk/>
            <pc:sldMk cId="3423303568" sldId="394"/>
            <ac:cxnSpMk id="6" creationId="{93008D55-0D3A-C56D-29A8-ED5993BF480D}"/>
          </ac:cxnSpMkLst>
        </pc:cxnChg>
      </pc:sldChg>
      <pc:sldChg chg="modSp add del mod">
        <pc:chgData name="Thiago Freitas Quiróz Sánchez" userId="a4feda23babe96d2" providerId="LiveId" clId="{C498EB78-D73F-43C5-B538-A69D75A6E9A9}" dt="2024-04-24T00:04:20.212" v="7223" actId="47"/>
        <pc:sldMkLst>
          <pc:docMk/>
          <pc:sldMk cId="1942170439" sldId="395"/>
        </pc:sldMkLst>
        <pc:spChg chg="mod">
          <ac:chgData name="Thiago Freitas Quiróz Sánchez" userId="a4feda23babe96d2" providerId="LiveId" clId="{C498EB78-D73F-43C5-B538-A69D75A6E9A9}" dt="2024-04-24T00:02:06.435" v="7127" actId="20577"/>
          <ac:spMkLst>
            <pc:docMk/>
            <pc:sldMk cId="1942170439" sldId="395"/>
            <ac:spMk id="2" creationId="{954CE9E5-28EC-F9AA-B546-8BC2EA056E4E}"/>
          </ac:spMkLst>
        </pc:spChg>
      </pc:sldChg>
    </pc:docChg>
  </pc:docChgLst>
  <pc:docChgLst>
    <pc:chgData name="Thiago Freitas Quiróz Sánchez" userId="a4feda23babe96d2" providerId="LiveId" clId="{430CC998-A93B-4368-AF4F-0C5582616E1C}"/>
    <pc:docChg chg="undo custSel addSld delSld modSld sldOrd">
      <pc:chgData name="Thiago Freitas Quiróz Sánchez" userId="a4feda23babe96d2" providerId="LiveId" clId="{430CC998-A93B-4368-AF4F-0C5582616E1C}" dt="2024-04-21T20:56:08.778" v="5647" actId="14826"/>
      <pc:docMkLst>
        <pc:docMk/>
      </pc:docMkLst>
      <pc:sldChg chg="modSp mod">
        <pc:chgData name="Thiago Freitas Quiróz Sánchez" userId="a4feda23babe96d2" providerId="LiveId" clId="{430CC998-A93B-4368-AF4F-0C5582616E1C}" dt="2024-03-31T15:13:37.928" v="254" actId="34135"/>
        <pc:sldMkLst>
          <pc:docMk/>
          <pc:sldMk cId="1899796125" sldId="256"/>
        </pc:sldMkLst>
        <pc:spChg chg="mod">
          <ac:chgData name="Thiago Freitas Quiróz Sánchez" userId="a4feda23babe96d2" providerId="LiveId" clId="{430CC998-A93B-4368-AF4F-0C5582616E1C}" dt="2024-03-31T15:13:34.683" v="253" actId="34135"/>
          <ac:spMkLst>
            <pc:docMk/>
            <pc:sldMk cId="1899796125" sldId="256"/>
            <ac:spMk id="6" creationId="{53717BEB-7040-FAE6-DC43-BA7F6479C56D}"/>
          </ac:spMkLst>
        </pc:spChg>
        <pc:spChg chg="mod">
          <ac:chgData name="Thiago Freitas Quiróz Sánchez" userId="a4feda23babe96d2" providerId="LiveId" clId="{430CC998-A93B-4368-AF4F-0C5582616E1C}" dt="2024-03-31T15:13:37.928" v="254" actId="34135"/>
          <ac:spMkLst>
            <pc:docMk/>
            <pc:sldMk cId="1899796125" sldId="256"/>
            <ac:spMk id="7" creationId="{48C60D56-8D20-0496-EF04-0C5F43C7B665}"/>
          </ac:spMkLst>
        </pc:spChg>
      </pc:sldChg>
      <pc:sldChg chg="addSp delSp modSp new mod setBg">
        <pc:chgData name="Thiago Freitas Quiróz Sánchez" userId="a4feda23babe96d2" providerId="LiveId" clId="{430CC998-A93B-4368-AF4F-0C5582616E1C}" dt="2024-04-17T22:00:58.847" v="5639" actId="20577"/>
        <pc:sldMkLst>
          <pc:docMk/>
          <pc:sldMk cId="744236893" sldId="257"/>
        </pc:sldMkLst>
        <pc:spChg chg="add mod">
          <ac:chgData name="Thiago Freitas Quiróz Sánchez" userId="a4feda23babe96d2" providerId="LiveId" clId="{430CC998-A93B-4368-AF4F-0C5582616E1C}" dt="2024-03-31T15:10:56.595" v="248" actId="692"/>
          <ac:spMkLst>
            <pc:docMk/>
            <pc:sldMk cId="744236893" sldId="257"/>
            <ac:spMk id="2" creationId="{B9E23363-EBAF-B0D2-A682-1D2ADA903B28}"/>
          </ac:spMkLst>
        </pc:spChg>
        <pc:spChg chg="add del">
          <ac:chgData name="Thiago Freitas Quiróz Sánchez" userId="a4feda23babe96d2" providerId="LiveId" clId="{430CC998-A93B-4368-AF4F-0C5582616E1C}" dt="2024-03-31T15:06:12.913" v="10" actId="478"/>
          <ac:spMkLst>
            <pc:docMk/>
            <pc:sldMk cId="744236893" sldId="257"/>
            <ac:spMk id="3" creationId="{3AC66FBA-5577-344F-9CBA-01E98F46C856}"/>
          </ac:spMkLst>
        </pc:spChg>
        <pc:spChg chg="add mod">
          <ac:chgData name="Thiago Freitas Quiróz Sánchez" userId="a4feda23babe96d2" providerId="LiveId" clId="{430CC998-A93B-4368-AF4F-0C5582616E1C}" dt="2024-03-31T16:45:41.007" v="2221" actId="1076"/>
          <ac:spMkLst>
            <pc:docMk/>
            <pc:sldMk cId="744236893" sldId="257"/>
            <ac:spMk id="6" creationId="{67910A98-C804-81CB-252C-6FE3AB2B69D2}"/>
          </ac:spMkLst>
        </pc:spChg>
        <pc:spChg chg="add mod">
          <ac:chgData name="Thiago Freitas Quiróz Sánchez" userId="a4feda23babe96d2" providerId="LiveId" clId="{430CC998-A93B-4368-AF4F-0C5582616E1C}" dt="2024-04-17T22:00:58.847" v="5639" actId="20577"/>
          <ac:spMkLst>
            <pc:docMk/>
            <pc:sldMk cId="744236893" sldId="257"/>
            <ac:spMk id="7" creationId="{9617B84F-C39A-703A-EC94-C7A094494501}"/>
          </ac:spMkLst>
        </pc:spChg>
        <pc:spChg chg="add mod">
          <ac:chgData name="Thiago Freitas Quiróz Sánchez" userId="a4feda23babe96d2" providerId="LiveId" clId="{430CC998-A93B-4368-AF4F-0C5582616E1C}" dt="2024-03-31T15:11:55.211" v="250" actId="1076"/>
          <ac:spMkLst>
            <pc:docMk/>
            <pc:sldMk cId="744236893" sldId="257"/>
            <ac:spMk id="8" creationId="{2FC5E675-2996-7DA8-767D-CBCDB0491407}"/>
          </ac:spMkLst>
        </pc:spChg>
        <pc:picChg chg="add del mod">
          <ac:chgData name="Thiago Freitas Quiróz Sánchez" userId="a4feda23babe96d2" providerId="LiveId" clId="{430CC998-A93B-4368-AF4F-0C5582616E1C}" dt="2024-03-31T15:06:49.499" v="18" actId="478"/>
          <ac:picMkLst>
            <pc:docMk/>
            <pc:sldMk cId="744236893" sldId="257"/>
            <ac:picMk id="5" creationId="{16551DDC-4F14-3550-D93D-B6716FA15058}"/>
          </ac:picMkLst>
        </pc:picChg>
      </pc:sldChg>
      <pc:sldChg chg="add del">
        <pc:chgData name="Thiago Freitas Quiróz Sánchez" userId="a4feda23babe96d2" providerId="LiveId" clId="{430CC998-A93B-4368-AF4F-0C5582616E1C}" dt="2024-03-31T15:05:09.946" v="1" actId="47"/>
        <pc:sldMkLst>
          <pc:docMk/>
          <pc:sldMk cId="1942750105" sldId="257"/>
        </pc:sldMkLst>
      </pc:sldChg>
      <pc:sldChg chg="addSp delSp modSp add mod">
        <pc:chgData name="Thiago Freitas Quiróz Sánchez" userId="a4feda23babe96d2" providerId="LiveId" clId="{430CC998-A93B-4368-AF4F-0C5582616E1C}" dt="2024-03-31T16:08:35.107" v="1627" actId="113"/>
        <pc:sldMkLst>
          <pc:docMk/>
          <pc:sldMk cId="1840436367" sldId="258"/>
        </pc:sldMkLst>
        <pc:spChg chg="del">
          <ac:chgData name="Thiago Freitas Quiróz Sánchez" userId="a4feda23babe96d2" providerId="LiveId" clId="{430CC998-A93B-4368-AF4F-0C5582616E1C}" dt="2024-03-31T15:14:07.870" v="256" actId="478"/>
          <ac:spMkLst>
            <pc:docMk/>
            <pc:sldMk cId="1840436367" sldId="258"/>
            <ac:spMk id="2" creationId="{B9E23363-EBAF-B0D2-A682-1D2ADA903B28}"/>
          </ac:spMkLst>
        </pc:spChg>
        <pc:spChg chg="add mod">
          <ac:chgData name="Thiago Freitas Quiróz Sánchez" userId="a4feda23babe96d2" providerId="LiveId" clId="{430CC998-A93B-4368-AF4F-0C5582616E1C}" dt="2024-03-31T15:32:30.650" v="998" actId="2711"/>
          <ac:spMkLst>
            <pc:docMk/>
            <pc:sldMk cId="1840436367" sldId="258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3-31T16:08:35.107" v="1627" actId="113"/>
          <ac:spMkLst>
            <pc:docMk/>
            <pc:sldMk cId="1840436367" sldId="258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14:10.017" v="258" actId="478"/>
          <ac:spMkLst>
            <pc:docMk/>
            <pc:sldMk cId="1840436367" sldId="258"/>
            <ac:spMk id="6" creationId="{67910A98-C804-81CB-252C-6FE3AB2B69D2}"/>
          </ac:spMkLst>
        </pc:spChg>
        <pc:spChg chg="del">
          <ac:chgData name="Thiago Freitas Quiróz Sánchez" userId="a4feda23babe96d2" providerId="LiveId" clId="{430CC998-A93B-4368-AF4F-0C5582616E1C}" dt="2024-03-31T15:14:08.670" v="257" actId="478"/>
          <ac:spMkLst>
            <pc:docMk/>
            <pc:sldMk cId="1840436367" sldId="258"/>
            <ac:spMk id="7" creationId="{9617B84F-C39A-703A-EC94-C7A094494501}"/>
          </ac:spMkLst>
        </pc:spChg>
        <pc:spChg chg="del">
          <ac:chgData name="Thiago Freitas Quiróz Sánchez" userId="a4feda23babe96d2" providerId="LiveId" clId="{430CC998-A93B-4368-AF4F-0C5582616E1C}" dt="2024-03-31T15:24:01.341" v="613" actId="478"/>
          <ac:spMkLst>
            <pc:docMk/>
            <pc:sldMk cId="1840436367" sldId="258"/>
            <ac:spMk id="8" creationId="{2FC5E675-2996-7DA8-767D-CBCDB0491407}"/>
          </ac:spMkLst>
        </pc:spChg>
        <pc:spChg chg="add mod">
          <ac:chgData name="Thiago Freitas Quiróz Sánchez" userId="a4feda23babe96d2" providerId="LiveId" clId="{430CC998-A93B-4368-AF4F-0C5582616E1C}" dt="2024-03-31T15:32:35.606" v="999" actId="2711"/>
          <ac:spMkLst>
            <pc:docMk/>
            <pc:sldMk cId="1840436367" sldId="258"/>
            <ac:spMk id="10" creationId="{DA35A9DD-A408-0F67-4641-9CF997D5C9C9}"/>
          </ac:spMkLst>
        </pc:spChg>
        <pc:picChg chg="add mod">
          <ac:chgData name="Thiago Freitas Quiróz Sánchez" userId="a4feda23babe96d2" providerId="LiveId" clId="{430CC998-A93B-4368-AF4F-0C5582616E1C}" dt="2024-03-31T15:22:44.456" v="610" actId="1076"/>
          <ac:picMkLst>
            <pc:docMk/>
            <pc:sldMk cId="1840436367" sldId="258"/>
            <ac:picMk id="9" creationId="{0232AC95-5101-C7FE-34DD-D75440584091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3-31T17:43:06.212" v="4532" actId="1076"/>
        <pc:sldMkLst>
          <pc:docMk/>
          <pc:sldMk cId="1576023992" sldId="259"/>
        </pc:sldMkLst>
        <pc:spChg chg="mod">
          <ac:chgData name="Thiago Freitas Quiróz Sánchez" userId="a4feda23babe96d2" providerId="LiveId" clId="{430CC998-A93B-4368-AF4F-0C5582616E1C}" dt="2024-03-31T17:43:06.212" v="4532" actId="1076"/>
          <ac:spMkLst>
            <pc:docMk/>
            <pc:sldMk cId="1576023992" sldId="259"/>
            <ac:spMk id="3" creationId="{3DB283AC-4279-DAD1-25FF-D88B792EAE5F}"/>
          </ac:spMkLst>
        </pc:spChg>
        <pc:spChg chg="del">
          <ac:chgData name="Thiago Freitas Quiróz Sánchez" userId="a4feda23babe96d2" providerId="LiveId" clId="{430CC998-A93B-4368-AF4F-0C5582616E1C}" dt="2024-03-31T15:24:03.969" v="614" actId="478"/>
          <ac:spMkLst>
            <pc:docMk/>
            <pc:sldMk cId="1576023992" sldId="259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23:59.889" v="612" actId="478"/>
          <ac:spMkLst>
            <pc:docMk/>
            <pc:sldMk cId="1576023992" sldId="259"/>
            <ac:spMk id="8" creationId="{2FC5E675-2996-7DA8-767D-CBCDB0491407}"/>
          </ac:spMkLst>
        </pc:spChg>
        <pc:spChg chg="add del mod">
          <ac:chgData name="Thiago Freitas Quiróz Sánchez" userId="a4feda23babe96d2" providerId="LiveId" clId="{430CC998-A93B-4368-AF4F-0C5582616E1C}" dt="2024-03-31T15:24:11.433" v="620" actId="478"/>
          <ac:spMkLst>
            <pc:docMk/>
            <pc:sldMk cId="1576023992" sldId="259"/>
            <ac:spMk id="10" creationId="{DA35A9DD-A408-0F67-4641-9CF997D5C9C9}"/>
          </ac:spMkLst>
        </pc:spChg>
        <pc:picChg chg="add del mod">
          <ac:chgData name="Thiago Freitas Quiróz Sánchez" userId="a4feda23babe96d2" providerId="LiveId" clId="{430CC998-A93B-4368-AF4F-0C5582616E1C}" dt="2024-03-31T15:25:28.032" v="680" actId="478"/>
          <ac:picMkLst>
            <pc:docMk/>
            <pc:sldMk cId="1576023992" sldId="259"/>
            <ac:picMk id="5" creationId="{7F0C1CC5-0606-674F-5F7B-6ADC64CF482B}"/>
          </ac:picMkLst>
        </pc:picChg>
        <pc:picChg chg="add del mod">
          <ac:chgData name="Thiago Freitas Quiróz Sánchez" userId="a4feda23babe96d2" providerId="LiveId" clId="{430CC998-A93B-4368-AF4F-0C5582616E1C}" dt="2024-03-31T15:25:39.528" v="684" actId="478"/>
          <ac:picMkLst>
            <pc:docMk/>
            <pc:sldMk cId="1576023992" sldId="259"/>
            <ac:picMk id="7" creationId="{B8FFBCA1-F482-710A-37F9-3CE16FD891D1}"/>
          </ac:picMkLst>
        </pc:picChg>
        <pc:picChg chg="del">
          <ac:chgData name="Thiago Freitas Quiróz Sánchez" userId="a4feda23babe96d2" providerId="LiveId" clId="{430CC998-A93B-4368-AF4F-0C5582616E1C}" dt="2024-03-31T15:24:05.380" v="615" actId="478"/>
          <ac:picMkLst>
            <pc:docMk/>
            <pc:sldMk cId="1576023992" sldId="259"/>
            <ac:picMk id="9" creationId="{0232AC95-5101-C7FE-34DD-D75440584091}"/>
          </ac:picMkLst>
        </pc:picChg>
        <pc:picChg chg="add mod">
          <ac:chgData name="Thiago Freitas Quiróz Sánchez" userId="a4feda23babe96d2" providerId="LiveId" clId="{430CC998-A93B-4368-AF4F-0C5582616E1C}" dt="2024-03-31T17:43:06.212" v="4532" actId="1076"/>
          <ac:picMkLst>
            <pc:docMk/>
            <pc:sldMk cId="1576023992" sldId="259"/>
            <ac:picMk id="12" creationId="{178F200C-D9DF-FE9C-6512-A07FBFFEEA52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3-31T15:34:00.115" v="1002" actId="207"/>
        <pc:sldMkLst>
          <pc:docMk/>
          <pc:sldMk cId="3455590159" sldId="260"/>
        </pc:sldMkLst>
        <pc:spChg chg="del">
          <ac:chgData name="Thiago Freitas Quiróz Sánchez" userId="a4feda23babe96d2" providerId="LiveId" clId="{430CC998-A93B-4368-AF4F-0C5582616E1C}" dt="2024-03-31T15:28:45.590" v="820" actId="478"/>
          <ac:spMkLst>
            <pc:docMk/>
            <pc:sldMk cId="3455590159" sldId="260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3-31T15:34:00.115" v="1002" actId="207"/>
          <ac:spMkLst>
            <pc:docMk/>
            <pc:sldMk cId="3455590159" sldId="260"/>
            <ac:spMk id="5" creationId="{90826DC4-246A-5C26-6137-2984DAB52279}"/>
          </ac:spMkLst>
        </pc:spChg>
        <pc:picChg chg="add mod">
          <ac:chgData name="Thiago Freitas Quiróz Sánchez" userId="a4feda23babe96d2" providerId="LiveId" clId="{430CC998-A93B-4368-AF4F-0C5582616E1C}" dt="2024-03-31T15:30:06.788" v="831" actId="1076"/>
          <ac:picMkLst>
            <pc:docMk/>
            <pc:sldMk cId="3455590159" sldId="260"/>
            <ac:picMk id="4" creationId="{92BE206F-E69E-EBA7-4B15-8BC7CFFDD65D}"/>
          </ac:picMkLst>
        </pc:picChg>
        <pc:picChg chg="del">
          <ac:chgData name="Thiago Freitas Quiróz Sánchez" userId="a4feda23babe96d2" providerId="LiveId" clId="{430CC998-A93B-4368-AF4F-0C5582616E1C}" dt="2024-03-31T15:28:44.459" v="819" actId="478"/>
          <ac:picMkLst>
            <pc:docMk/>
            <pc:sldMk cId="3455590159" sldId="260"/>
            <ac:picMk id="12" creationId="{178F200C-D9DF-FE9C-6512-A07FBFFEEA52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3-31T17:49:27.340" v="5039" actId="692"/>
        <pc:sldMkLst>
          <pc:docMk/>
          <pc:sldMk cId="2448372836" sldId="261"/>
        </pc:sldMkLst>
        <pc:spChg chg="del">
          <ac:chgData name="Thiago Freitas Quiróz Sánchez" userId="a4feda23babe96d2" providerId="LiveId" clId="{430CC998-A93B-4368-AF4F-0C5582616E1C}" dt="2024-03-31T15:35:45.686" v="1004" actId="478"/>
          <ac:spMkLst>
            <pc:docMk/>
            <pc:sldMk cId="2448372836" sldId="261"/>
            <ac:spMk id="3" creationId="{3DB283AC-4279-DAD1-25FF-D88B792EAE5F}"/>
          </ac:spMkLst>
        </pc:spChg>
        <pc:spChg chg="del">
          <ac:chgData name="Thiago Freitas Quiróz Sánchez" userId="a4feda23babe96d2" providerId="LiveId" clId="{430CC998-A93B-4368-AF4F-0C5582616E1C}" dt="2024-03-31T15:35:48.996" v="1007" actId="478"/>
          <ac:spMkLst>
            <pc:docMk/>
            <pc:sldMk cId="2448372836" sldId="261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5:35:47.779" v="1006" actId="478"/>
          <ac:spMkLst>
            <pc:docMk/>
            <pc:sldMk cId="2448372836" sldId="261"/>
            <ac:spMk id="10" creationId="{DA35A9DD-A408-0F67-4641-9CF997D5C9C9}"/>
          </ac:spMkLst>
        </pc:spChg>
        <pc:picChg chg="add del mod">
          <ac:chgData name="Thiago Freitas Quiróz Sánchez" userId="a4feda23babe96d2" providerId="LiveId" clId="{430CC998-A93B-4368-AF4F-0C5582616E1C}" dt="2024-03-31T15:36:58.365" v="1016" actId="478"/>
          <ac:picMkLst>
            <pc:docMk/>
            <pc:sldMk cId="2448372836" sldId="261"/>
            <ac:picMk id="5" creationId="{B464DBCF-A9D5-1306-AF78-E067A361EA37}"/>
          </ac:picMkLst>
        </pc:picChg>
        <pc:picChg chg="add del mod">
          <ac:chgData name="Thiago Freitas Quiróz Sánchez" userId="a4feda23babe96d2" providerId="LiveId" clId="{430CC998-A93B-4368-AF4F-0C5582616E1C}" dt="2024-03-31T17:49:17.165" v="5031" actId="478"/>
          <ac:picMkLst>
            <pc:docMk/>
            <pc:sldMk cId="2448372836" sldId="261"/>
            <ac:picMk id="7" creationId="{2AA8729E-B916-4149-D6CF-C46DA63E3B8D}"/>
          </ac:picMkLst>
        </pc:picChg>
        <pc:picChg chg="del">
          <ac:chgData name="Thiago Freitas Quiróz Sánchez" userId="a4feda23babe96d2" providerId="LiveId" clId="{430CC998-A93B-4368-AF4F-0C5582616E1C}" dt="2024-03-31T15:35:46.333" v="1005" actId="478"/>
          <ac:picMkLst>
            <pc:docMk/>
            <pc:sldMk cId="2448372836" sldId="261"/>
            <ac:picMk id="9" creationId="{0232AC95-5101-C7FE-34DD-D75440584091}"/>
          </ac:picMkLst>
        </pc:picChg>
        <pc:picChg chg="add mod">
          <ac:chgData name="Thiago Freitas Quiróz Sánchez" userId="a4feda23babe96d2" providerId="LiveId" clId="{430CC998-A93B-4368-AF4F-0C5582616E1C}" dt="2024-03-31T17:49:27.340" v="5039" actId="692"/>
          <ac:picMkLst>
            <pc:docMk/>
            <pc:sldMk cId="2448372836" sldId="261"/>
            <ac:picMk id="11" creationId="{88636F5A-8116-351D-6E61-21F2FDA19A37}"/>
          </ac:picMkLst>
        </pc:picChg>
      </pc:sldChg>
      <pc:sldChg chg="addSp delSp modSp add mod ord setBg delDesignElem chgLayout">
        <pc:chgData name="Thiago Freitas Quiróz Sánchez" userId="a4feda23babe96d2" providerId="LiveId" clId="{430CC998-A93B-4368-AF4F-0C5582616E1C}" dt="2024-03-31T16:46:55.415" v="2224" actId="1076"/>
        <pc:sldMkLst>
          <pc:docMk/>
          <pc:sldMk cId="3084267786" sldId="262"/>
        </pc:sldMkLst>
        <pc:spChg chg="del">
          <ac:chgData name="Thiago Freitas Quiróz Sánchez" userId="a4feda23babe96d2" providerId="LiveId" clId="{430CC998-A93B-4368-AF4F-0C5582616E1C}" dt="2024-03-31T15:38:49.895" v="1026" actId="478"/>
          <ac:spMkLst>
            <pc:docMk/>
            <pc:sldMk cId="3084267786" sldId="262"/>
            <ac:spMk id="5" creationId="{90826DC4-246A-5C26-6137-2984DAB52279}"/>
          </ac:spMkLst>
        </pc:spChg>
        <pc:spChg chg="add del">
          <ac:chgData name="Thiago Freitas Quiróz Sánchez" userId="a4feda23babe96d2" providerId="LiveId" clId="{430CC998-A93B-4368-AF4F-0C5582616E1C}" dt="2024-03-31T15:49:35.661" v="1090" actId="11529"/>
          <ac:spMkLst>
            <pc:docMk/>
            <pc:sldMk cId="3084267786" sldId="262"/>
            <ac:spMk id="19" creationId="{FF136970-4C08-3CC7-7D4C-BC0C2F486CBE}"/>
          </ac:spMkLst>
        </pc:spChg>
        <pc:spChg chg="add del">
          <ac:chgData name="Thiago Freitas Quiróz Sánchez" userId="a4feda23babe96d2" providerId="LiveId" clId="{430CC998-A93B-4368-AF4F-0C5582616E1C}" dt="2024-03-31T15:49:40.974" v="1092" actId="11529"/>
          <ac:spMkLst>
            <pc:docMk/>
            <pc:sldMk cId="3084267786" sldId="262"/>
            <ac:spMk id="21" creationId="{8CB9C1DE-7C32-B88A-D14A-32BF33ACCA2C}"/>
          </ac:spMkLst>
        </pc:spChg>
        <pc:spChg chg="add del mod">
          <ac:chgData name="Thiago Freitas Quiróz Sánchez" userId="a4feda23babe96d2" providerId="LiveId" clId="{430CC998-A93B-4368-AF4F-0C5582616E1C}" dt="2024-03-31T15:53:01.866" v="1146" actId="478"/>
          <ac:spMkLst>
            <pc:docMk/>
            <pc:sldMk cId="3084267786" sldId="262"/>
            <ac:spMk id="23" creationId="{79B8E6C9-944B-BEF6-D0B8-511F97227583}"/>
          </ac:spMkLst>
        </pc:spChg>
        <pc:spChg chg="add del mod">
          <ac:chgData name="Thiago Freitas Quiróz Sánchez" userId="a4feda23babe96d2" providerId="LiveId" clId="{430CC998-A93B-4368-AF4F-0C5582616E1C}" dt="2024-03-31T15:53:00.547" v="1144" actId="478"/>
          <ac:spMkLst>
            <pc:docMk/>
            <pc:sldMk cId="3084267786" sldId="262"/>
            <ac:spMk id="24" creationId="{CB1818C4-E751-8994-F70A-3C7AA880A82C}"/>
          </ac:spMkLst>
        </pc:spChg>
        <pc:spChg chg="add mod">
          <ac:chgData name="Thiago Freitas Quiróz Sánchez" userId="a4feda23babe96d2" providerId="LiveId" clId="{430CC998-A93B-4368-AF4F-0C5582616E1C}" dt="2024-03-31T16:18:53.126" v="1748" actId="20577"/>
          <ac:spMkLst>
            <pc:docMk/>
            <pc:sldMk cId="3084267786" sldId="262"/>
            <ac:spMk id="26" creationId="{C652ADFF-34AC-CEEF-E77A-2219307627EA}"/>
          </ac:spMkLst>
        </pc:spChg>
        <pc:spChg chg="add del mod">
          <ac:chgData name="Thiago Freitas Quiróz Sánchez" userId="a4feda23babe96d2" providerId="LiveId" clId="{430CC998-A93B-4368-AF4F-0C5582616E1C}" dt="2024-03-31T16:10:29.311" v="1636" actId="478"/>
          <ac:spMkLst>
            <pc:docMk/>
            <pc:sldMk cId="3084267786" sldId="262"/>
            <ac:spMk id="29" creationId="{879B86E2-09DB-B560-A3AC-B4A38075E0B1}"/>
          </ac:spMkLst>
        </pc:spChg>
        <pc:spChg chg="add mod">
          <ac:chgData name="Thiago Freitas Quiróz Sánchez" userId="a4feda23babe96d2" providerId="LiveId" clId="{430CC998-A93B-4368-AF4F-0C5582616E1C}" dt="2024-03-31T16:12:08.003" v="1673" actId="164"/>
          <ac:spMkLst>
            <pc:docMk/>
            <pc:sldMk cId="3084267786" sldId="262"/>
            <ac:spMk id="30" creationId="{FDE4B971-6641-469A-96BF-94836C1F52B3}"/>
          </ac:spMkLst>
        </pc:spChg>
        <pc:spChg chg="add mod">
          <ac:chgData name="Thiago Freitas Quiróz Sánchez" userId="a4feda23babe96d2" providerId="LiveId" clId="{430CC998-A93B-4368-AF4F-0C5582616E1C}" dt="2024-03-31T16:15:41.741" v="1737" actId="404"/>
          <ac:spMkLst>
            <pc:docMk/>
            <pc:sldMk cId="3084267786" sldId="262"/>
            <ac:spMk id="31" creationId="{135A2A5D-50F4-EF34-81FC-025CF3419F43}"/>
          </ac:spMkLst>
        </pc:spChg>
        <pc:spChg chg="add mod">
          <ac:chgData name="Thiago Freitas Quiróz Sánchez" userId="a4feda23babe96d2" providerId="LiveId" clId="{430CC998-A93B-4368-AF4F-0C5582616E1C}" dt="2024-03-31T16:15:32.766" v="1736" actId="122"/>
          <ac:spMkLst>
            <pc:docMk/>
            <pc:sldMk cId="3084267786" sldId="262"/>
            <ac:spMk id="47" creationId="{727678BD-C775-F152-7529-7CACE606F23E}"/>
          </ac:spMkLst>
        </pc:spChg>
        <pc:grpChg chg="add mod">
          <ac:chgData name="Thiago Freitas Quiróz Sánchez" userId="a4feda23babe96d2" providerId="LiveId" clId="{430CC998-A93B-4368-AF4F-0C5582616E1C}" dt="2024-03-31T16:12:41.017" v="1680" actId="1076"/>
          <ac:grpSpMkLst>
            <pc:docMk/>
            <pc:sldMk cId="3084267786" sldId="262"/>
            <ac:grpSpMk id="32" creationId="{5CB9290B-62EB-5863-5275-32088558E33F}"/>
          </ac:grpSpMkLst>
        </pc:grp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3" creationId="{A63184CE-F084-B359-BC6E-574AF976801F}"/>
          </ac:picMkLst>
        </pc:picChg>
        <pc:picChg chg="del">
          <ac:chgData name="Thiago Freitas Quiróz Sánchez" userId="a4feda23babe96d2" providerId="LiveId" clId="{430CC998-A93B-4368-AF4F-0C5582616E1C}" dt="2024-03-31T15:38:48.499" v="1025" actId="478"/>
          <ac:picMkLst>
            <pc:docMk/>
            <pc:sldMk cId="3084267786" sldId="262"/>
            <ac:picMk id="4" creationId="{92BE206F-E69E-EBA7-4B15-8BC7CFFDD65D}"/>
          </ac:picMkLst>
        </pc:pic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7" creationId="{48EEF8B0-3382-0E2B-60D7-04289BCC1EE9}"/>
          </ac:picMkLst>
        </pc:picChg>
        <pc:picChg chg="add del mod">
          <ac:chgData name="Thiago Freitas Quiróz Sánchez" userId="a4feda23babe96d2" providerId="LiveId" clId="{430CC998-A93B-4368-AF4F-0C5582616E1C}" dt="2024-03-31T15:41:27.193" v="1040" actId="478"/>
          <ac:picMkLst>
            <pc:docMk/>
            <pc:sldMk cId="3084267786" sldId="262"/>
            <ac:picMk id="9" creationId="{989B68CB-86FD-FEBE-22C0-E480C9C2E7BB}"/>
          </ac:picMkLst>
        </pc:picChg>
        <pc:picChg chg="add del mod">
          <ac:chgData name="Thiago Freitas Quiróz Sánchez" userId="a4feda23babe96d2" providerId="LiveId" clId="{430CC998-A93B-4368-AF4F-0C5582616E1C}" dt="2024-03-31T15:53:00.547" v="1144" actId="478"/>
          <ac:picMkLst>
            <pc:docMk/>
            <pc:sldMk cId="3084267786" sldId="262"/>
            <ac:picMk id="11" creationId="{8394657D-D3AB-7CFD-119A-666D349A4E6B}"/>
          </ac:picMkLst>
        </pc:picChg>
        <pc:picChg chg="add del mod">
          <ac:chgData name="Thiago Freitas Quiróz Sánchez" userId="a4feda23babe96d2" providerId="LiveId" clId="{430CC998-A93B-4368-AF4F-0C5582616E1C}" dt="2024-03-31T15:53:01.374" v="1145" actId="478"/>
          <ac:picMkLst>
            <pc:docMk/>
            <pc:sldMk cId="3084267786" sldId="262"/>
            <ac:picMk id="13" creationId="{BAD86B08-DD54-6DCD-E664-4C1E98292AF7}"/>
          </ac:picMkLst>
        </pc:picChg>
        <pc:picChg chg="add mod modCrop">
          <ac:chgData name="Thiago Freitas Quiróz Sánchez" userId="a4feda23babe96d2" providerId="LiveId" clId="{430CC998-A93B-4368-AF4F-0C5582616E1C}" dt="2024-03-31T16:46:55.415" v="2224" actId="1076"/>
          <ac:picMkLst>
            <pc:docMk/>
            <pc:sldMk cId="3084267786" sldId="262"/>
            <ac:picMk id="25" creationId="{DEFBD068-D0BA-89B6-AA53-733B94745E79}"/>
          </ac:picMkLst>
        </pc:picChg>
        <pc:picChg chg="add del mod">
          <ac:chgData name="Thiago Freitas Quiróz Sánchez" userId="a4feda23babe96d2" providerId="LiveId" clId="{430CC998-A93B-4368-AF4F-0C5582616E1C}" dt="2024-03-31T16:11:03.557" v="1641" actId="478"/>
          <ac:picMkLst>
            <pc:docMk/>
            <pc:sldMk cId="3084267786" sldId="262"/>
            <ac:picMk id="28" creationId="{7F62F2D5-15B6-128E-1D2D-52C5ACB286DB}"/>
          </ac:picMkLst>
        </pc:pic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5" creationId="{99BF00D0-080A-ECC9-8181-9AF7545EABAD}"/>
          </ac:cxnSpMkLst>
        </pc:cxn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6" creationId="{0AF3C053-F99B-7EB5-156D-6F7AB90ADA90}"/>
          </ac:cxnSpMkLst>
        </pc:cxnChg>
        <pc:cxnChg chg="add del mod">
          <ac:chgData name="Thiago Freitas Quiróz Sánchez" userId="a4feda23babe96d2" providerId="LiveId" clId="{430CC998-A93B-4368-AF4F-0C5582616E1C}" dt="2024-03-31T15:53:00.547" v="1144" actId="478"/>
          <ac:cxnSpMkLst>
            <pc:docMk/>
            <pc:sldMk cId="3084267786" sldId="262"/>
            <ac:cxnSpMk id="17" creationId="{3A60AE7C-B192-3CE5-C1D9-E6AF157350DC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18" creationId="{50DA1EB8-87CF-4588-A1FD-4756F9A28F6B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20" creationId="{D7A4E378-EA57-47B9-B1EB-58B998F6CFFB}"/>
          </ac:cxnSpMkLst>
        </pc:cxnChg>
        <pc:cxnChg chg="add del">
          <ac:chgData name="Thiago Freitas Quiróz Sánchez" userId="a4feda23babe96d2" providerId="LiveId" clId="{430CC998-A93B-4368-AF4F-0C5582616E1C}" dt="2024-03-31T15:43:05.035" v="1052" actId="700"/>
          <ac:cxnSpMkLst>
            <pc:docMk/>
            <pc:sldMk cId="3084267786" sldId="262"/>
            <ac:cxnSpMk id="22" creationId="{D2B31ED6-76F0-425A-9A41-C947AEF9C145}"/>
          </ac:cxnSpMkLst>
        </pc:cxnChg>
        <pc:cxnChg chg="add del mod">
          <ac:chgData name="Thiago Freitas Quiróz Sánchez" userId="a4feda23babe96d2" providerId="LiveId" clId="{430CC998-A93B-4368-AF4F-0C5582616E1C}" dt="2024-03-31T16:14:07.654" v="1691" actId="478"/>
          <ac:cxnSpMkLst>
            <pc:docMk/>
            <pc:sldMk cId="3084267786" sldId="262"/>
            <ac:cxnSpMk id="34" creationId="{416DE0FF-2EAC-8A2C-17C6-3DAFBFD95D8A}"/>
          </ac:cxnSpMkLst>
        </pc:cxnChg>
        <pc:cxnChg chg="add mod">
          <ac:chgData name="Thiago Freitas Quiróz Sánchez" userId="a4feda23babe96d2" providerId="LiveId" clId="{430CC998-A93B-4368-AF4F-0C5582616E1C}" dt="2024-03-31T16:16:03.314" v="1739" actId="692"/>
          <ac:cxnSpMkLst>
            <pc:docMk/>
            <pc:sldMk cId="3084267786" sldId="262"/>
            <ac:cxnSpMk id="41" creationId="{C4B30DEF-B116-52F3-2312-34633333B6F9}"/>
          </ac:cxnSpMkLst>
        </pc:cxnChg>
      </pc:sldChg>
      <pc:sldChg chg="add del ord">
        <pc:chgData name="Thiago Freitas Quiróz Sánchez" userId="a4feda23babe96d2" providerId="LiveId" clId="{430CC998-A93B-4368-AF4F-0C5582616E1C}" dt="2024-03-31T16:48:33.425" v="2225" actId="47"/>
        <pc:sldMkLst>
          <pc:docMk/>
          <pc:sldMk cId="3408432095" sldId="263"/>
        </pc:sldMkLst>
      </pc:sldChg>
      <pc:sldChg chg="add del">
        <pc:chgData name="Thiago Freitas Quiróz Sánchez" userId="a4feda23babe96d2" providerId="LiveId" clId="{430CC998-A93B-4368-AF4F-0C5582616E1C}" dt="2024-03-31T15:52:58.312" v="1143" actId="47"/>
        <pc:sldMkLst>
          <pc:docMk/>
          <pc:sldMk cId="1613088336" sldId="264"/>
        </pc:sldMkLst>
      </pc:sldChg>
      <pc:sldChg chg="addSp modSp add mod">
        <pc:chgData name="Thiago Freitas Quiróz Sánchez" userId="a4feda23babe96d2" providerId="LiveId" clId="{430CC998-A93B-4368-AF4F-0C5582616E1C}" dt="2024-03-31T17:52:27.486" v="5159" actId="1076"/>
        <pc:sldMkLst>
          <pc:docMk/>
          <pc:sldMk cId="1752065263" sldId="265"/>
        </pc:sldMkLst>
        <pc:spChg chg="add mod">
          <ac:chgData name="Thiago Freitas Quiróz Sánchez" userId="a4feda23babe96d2" providerId="LiveId" clId="{430CC998-A93B-4368-AF4F-0C5582616E1C}" dt="2024-03-31T17:52:27.486" v="5159" actId="1076"/>
          <ac:spMkLst>
            <pc:docMk/>
            <pc:sldMk cId="1752065263" sldId="265"/>
            <ac:spMk id="2" creationId="{7C8C247A-AB75-125B-6496-A3E075ED9102}"/>
          </ac:spMkLst>
        </pc:spChg>
        <pc:cxnChg chg="add mod">
          <ac:chgData name="Thiago Freitas Quiróz Sánchez" userId="a4feda23babe96d2" providerId="LiveId" clId="{430CC998-A93B-4368-AF4F-0C5582616E1C}" dt="2024-03-31T17:52:27.486" v="5159" actId="1076"/>
          <ac:cxnSpMkLst>
            <pc:docMk/>
            <pc:sldMk cId="1752065263" sldId="265"/>
            <ac:cxnSpMk id="5" creationId="{C054C551-50A6-9515-2EB5-20C27D584041}"/>
          </ac:cxnSpMkLst>
        </pc:cxnChg>
      </pc:sldChg>
      <pc:sldChg chg="delSp modSp add mod ord">
        <pc:chgData name="Thiago Freitas Quiróz Sánchez" userId="a4feda23babe96d2" providerId="LiveId" clId="{430CC998-A93B-4368-AF4F-0C5582616E1C}" dt="2024-03-31T16:04:53.655" v="1624" actId="1076"/>
        <pc:sldMkLst>
          <pc:docMk/>
          <pc:sldMk cId="220635857" sldId="266"/>
        </pc:sldMkLst>
        <pc:spChg chg="mod">
          <ac:chgData name="Thiago Freitas Quiróz Sánchez" userId="a4feda23babe96d2" providerId="LiveId" clId="{430CC998-A93B-4368-AF4F-0C5582616E1C}" dt="2024-03-31T16:01:58.634" v="1341" actId="14100"/>
          <ac:spMkLst>
            <pc:docMk/>
            <pc:sldMk cId="220635857" sldId="266"/>
            <ac:spMk id="3" creationId="{3DB283AC-4279-DAD1-25FF-D88B792EAE5F}"/>
          </ac:spMkLst>
        </pc:spChg>
        <pc:spChg chg="mod">
          <ac:chgData name="Thiago Freitas Quiróz Sánchez" userId="a4feda23babe96d2" providerId="LiveId" clId="{430CC998-A93B-4368-AF4F-0C5582616E1C}" dt="2024-03-31T16:04:53.655" v="1624" actId="1076"/>
          <ac:spMkLst>
            <pc:docMk/>
            <pc:sldMk cId="220635857" sldId="266"/>
            <ac:spMk id="4" creationId="{C0126AFA-522F-F7C3-AB46-D63F5362B352}"/>
          </ac:spMkLst>
        </pc:spChg>
        <pc:spChg chg="del">
          <ac:chgData name="Thiago Freitas Quiróz Sánchez" userId="a4feda23babe96d2" providerId="LiveId" clId="{430CC998-A93B-4368-AF4F-0C5582616E1C}" dt="2024-03-31T16:01:29.762" v="1321" actId="478"/>
          <ac:spMkLst>
            <pc:docMk/>
            <pc:sldMk cId="220635857" sldId="266"/>
            <ac:spMk id="10" creationId="{DA35A9DD-A408-0F67-4641-9CF997D5C9C9}"/>
          </ac:spMkLst>
        </pc:spChg>
        <pc:picChg chg="del">
          <ac:chgData name="Thiago Freitas Quiróz Sánchez" userId="a4feda23babe96d2" providerId="LiveId" clId="{430CC998-A93B-4368-AF4F-0C5582616E1C}" dt="2024-03-31T16:01:27.713" v="1320" actId="478"/>
          <ac:picMkLst>
            <pc:docMk/>
            <pc:sldMk cId="220635857" sldId="266"/>
            <ac:picMk id="9" creationId="{0232AC95-5101-C7FE-34DD-D75440584091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3-31T16:50:33.437" v="2233" actId="14100"/>
        <pc:sldMkLst>
          <pc:docMk/>
          <pc:sldMk cId="1196568191" sldId="267"/>
        </pc:sldMkLst>
        <pc:spChg chg="del">
          <ac:chgData name="Thiago Freitas Quiróz Sánchez" userId="a4feda23babe96d2" providerId="LiveId" clId="{430CC998-A93B-4368-AF4F-0C5582616E1C}" dt="2024-03-31T16:23:10.494" v="1753" actId="478"/>
          <ac:spMkLst>
            <pc:docMk/>
            <pc:sldMk cId="1196568191" sldId="267"/>
            <ac:spMk id="3" creationId="{3DB283AC-4279-DAD1-25FF-D88B792EAE5F}"/>
          </ac:spMkLst>
        </pc:spChg>
        <pc:spChg chg="add del mod">
          <ac:chgData name="Thiago Freitas Quiróz Sánchez" userId="a4feda23babe96d2" providerId="LiveId" clId="{430CC998-A93B-4368-AF4F-0C5582616E1C}" dt="2024-03-31T16:28:54.482" v="1770" actId="478"/>
          <ac:spMkLst>
            <pc:docMk/>
            <pc:sldMk cId="1196568191" sldId="267"/>
            <ac:spMk id="5" creationId="{19C0A488-7668-0668-860A-5CB55F5C653D}"/>
          </ac:spMkLst>
        </pc:spChg>
        <pc:spChg chg="add del mod">
          <ac:chgData name="Thiago Freitas Quiróz Sánchez" userId="a4feda23babe96d2" providerId="LiveId" clId="{430CC998-A93B-4368-AF4F-0C5582616E1C}" dt="2024-03-31T16:28:55.014" v="1771" actId="478"/>
          <ac:spMkLst>
            <pc:docMk/>
            <pc:sldMk cId="1196568191" sldId="267"/>
            <ac:spMk id="6" creationId="{735CD376-74A0-5459-2D70-A22A8B4BAB37}"/>
          </ac:spMkLst>
        </pc:spChg>
        <pc:spChg chg="add mod">
          <ac:chgData name="Thiago Freitas Quiróz Sánchez" userId="a4feda23babe96d2" providerId="LiveId" clId="{430CC998-A93B-4368-AF4F-0C5582616E1C}" dt="2024-03-31T16:31:40.160" v="1807" actId="164"/>
          <ac:spMkLst>
            <pc:docMk/>
            <pc:sldMk cId="1196568191" sldId="267"/>
            <ac:spMk id="7" creationId="{F0C820FD-5F1E-C0D1-F1CA-72B3CFC90196}"/>
          </ac:spMkLst>
        </pc:spChg>
        <pc:spChg chg="add mod ord">
          <ac:chgData name="Thiago Freitas Quiróz Sánchez" userId="a4feda23babe96d2" providerId="LiveId" clId="{430CC998-A93B-4368-AF4F-0C5582616E1C}" dt="2024-03-31T16:31:37.262" v="1806" actId="164"/>
          <ac:spMkLst>
            <pc:docMk/>
            <pc:sldMk cId="1196568191" sldId="267"/>
            <ac:spMk id="15" creationId="{0E37E5F1-19F4-2423-3B05-CDEEF5F6FEF2}"/>
          </ac:spMkLst>
        </pc:spChg>
        <pc:spChg chg="add mod ord">
          <ac:chgData name="Thiago Freitas Quiróz Sánchez" userId="a4feda23babe96d2" providerId="LiveId" clId="{430CC998-A93B-4368-AF4F-0C5582616E1C}" dt="2024-03-31T16:31:33.940" v="1805" actId="164"/>
          <ac:spMkLst>
            <pc:docMk/>
            <pc:sldMk cId="1196568191" sldId="267"/>
            <ac:spMk id="16" creationId="{852B2D97-5F8C-C46E-612A-CF0A3489EC7B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0" creationId="{CC33D0FF-B1D6-C98B-70DB-576F292AC937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1" creationId="{5847905F-E376-C660-339B-08B94F9C0F15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2" creationId="{21F66F13-B351-7D12-B491-D6D7DE6CE050}"/>
          </ac:spMkLst>
        </pc:spChg>
        <pc:spChg chg="add mod">
          <ac:chgData name="Thiago Freitas Quiróz Sánchez" userId="a4feda23babe96d2" providerId="LiveId" clId="{430CC998-A93B-4368-AF4F-0C5582616E1C}" dt="2024-03-31T16:39:30.641" v="1903" actId="1076"/>
          <ac:spMkLst>
            <pc:docMk/>
            <pc:sldMk cId="1196568191" sldId="267"/>
            <ac:spMk id="23" creationId="{646E262E-DACD-4A72-F591-D5903D194989}"/>
          </ac:spMkLst>
        </pc:spChg>
        <pc:spChg chg="add mod">
          <ac:chgData name="Thiago Freitas Quiróz Sánchez" userId="a4feda23babe96d2" providerId="LiveId" clId="{430CC998-A93B-4368-AF4F-0C5582616E1C}" dt="2024-03-31T16:40:36.862" v="1946" actId="1076"/>
          <ac:spMkLst>
            <pc:docMk/>
            <pc:sldMk cId="1196568191" sldId="267"/>
            <ac:spMk id="24" creationId="{3DAC6617-CBED-A543-B3F2-DCF41F5B1F26}"/>
          </ac:spMkLst>
        </pc:s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7" creationId="{F5851C72-1B4F-0EDE-19A8-DFCE381A4E16}"/>
          </ac:grpSpMkLst>
        </pc:gr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8" creationId="{292BF701-055D-DC7B-2F69-2CE613646602}"/>
          </ac:grpSpMkLst>
        </pc:grpChg>
        <pc:grpChg chg="add mod">
          <ac:chgData name="Thiago Freitas Quiróz Sánchez" userId="a4feda23babe96d2" providerId="LiveId" clId="{430CC998-A93B-4368-AF4F-0C5582616E1C}" dt="2024-03-31T16:40:36.862" v="1946" actId="1076"/>
          <ac:grpSpMkLst>
            <pc:docMk/>
            <pc:sldMk cId="1196568191" sldId="267"/>
            <ac:grpSpMk id="19" creationId="{5F933647-18F4-4704-0F51-96B5A366D5A1}"/>
          </ac:grpSpMkLst>
        </pc:grpChg>
        <pc:picChg chg="add mod">
          <ac:chgData name="Thiago Freitas Quiróz Sánchez" userId="a4feda23babe96d2" providerId="LiveId" clId="{430CC998-A93B-4368-AF4F-0C5582616E1C}" dt="2024-03-31T16:31:37.262" v="1806" actId="164"/>
          <ac:picMkLst>
            <pc:docMk/>
            <pc:sldMk cId="1196568191" sldId="267"/>
            <ac:picMk id="9" creationId="{FAAA1DE8-B1D1-7E36-7293-1B6D4B94E03F}"/>
          </ac:picMkLst>
        </pc:picChg>
        <pc:picChg chg="add mod">
          <ac:chgData name="Thiago Freitas Quiróz Sánchez" userId="a4feda23babe96d2" providerId="LiveId" clId="{430CC998-A93B-4368-AF4F-0C5582616E1C}" dt="2024-03-31T16:31:40.160" v="1807" actId="164"/>
          <ac:picMkLst>
            <pc:docMk/>
            <pc:sldMk cId="1196568191" sldId="267"/>
            <ac:picMk id="11" creationId="{ACC75B24-D583-4353-9CF8-2CECD82A4601}"/>
          </ac:picMkLst>
        </pc:picChg>
        <pc:picChg chg="del">
          <ac:chgData name="Thiago Freitas Quiróz Sánchez" userId="a4feda23babe96d2" providerId="LiveId" clId="{430CC998-A93B-4368-AF4F-0C5582616E1C}" dt="2024-03-31T16:23:09.433" v="1752" actId="478"/>
          <ac:picMkLst>
            <pc:docMk/>
            <pc:sldMk cId="1196568191" sldId="267"/>
            <ac:picMk id="12" creationId="{178F200C-D9DF-FE9C-6512-A07FBFFEEA52}"/>
          </ac:picMkLst>
        </pc:picChg>
        <pc:picChg chg="add mod">
          <ac:chgData name="Thiago Freitas Quiróz Sánchez" userId="a4feda23babe96d2" providerId="LiveId" clId="{430CC998-A93B-4368-AF4F-0C5582616E1C}" dt="2024-03-31T16:38:11.992" v="1878" actId="1076"/>
          <ac:picMkLst>
            <pc:docMk/>
            <pc:sldMk cId="1196568191" sldId="267"/>
            <ac:picMk id="14" creationId="{11DD8B9A-2106-56D2-36B4-782DAF4B6ACA}"/>
          </ac:picMkLst>
        </pc:picChg>
        <pc:cxnChg chg="add mod">
          <ac:chgData name="Thiago Freitas Quiróz Sánchez" userId="a4feda23babe96d2" providerId="LiveId" clId="{430CC998-A93B-4368-AF4F-0C5582616E1C}" dt="2024-03-31T16:50:33.437" v="2233" actId="14100"/>
          <ac:cxnSpMkLst>
            <pc:docMk/>
            <pc:sldMk cId="1196568191" sldId="267"/>
            <ac:cxnSpMk id="26" creationId="{91799259-43C2-9F8D-5904-628A37CC4F2C}"/>
          </ac:cxnSpMkLst>
        </pc:cxnChg>
      </pc:sldChg>
      <pc:sldChg chg="addSp delSp modSp add mod ord">
        <pc:chgData name="Thiago Freitas Quiróz Sánchez" userId="a4feda23babe96d2" providerId="LiveId" clId="{430CC998-A93B-4368-AF4F-0C5582616E1C}" dt="2024-03-31T16:43:16.393" v="2177"/>
        <pc:sldMkLst>
          <pc:docMk/>
          <pc:sldMk cId="1061722852" sldId="268"/>
        </pc:sldMkLst>
        <pc:spChg chg="mod">
          <ac:chgData name="Thiago Freitas Quiróz Sánchez" userId="a4feda23babe96d2" providerId="LiveId" clId="{430CC998-A93B-4368-AF4F-0C5582616E1C}" dt="2024-03-31T16:42:56.425" v="2175" actId="1076"/>
          <ac:spMkLst>
            <pc:docMk/>
            <pc:sldMk cId="1061722852" sldId="268"/>
            <ac:spMk id="26" creationId="{C652ADFF-34AC-CEEF-E77A-2219307627EA}"/>
          </ac:spMkLst>
        </pc:spChg>
        <pc:spChg chg="del">
          <ac:chgData name="Thiago Freitas Quiróz Sánchez" userId="a4feda23babe96d2" providerId="LiveId" clId="{430CC998-A93B-4368-AF4F-0C5582616E1C}" dt="2024-03-31T16:41:12.963" v="1953" actId="478"/>
          <ac:spMkLst>
            <pc:docMk/>
            <pc:sldMk cId="1061722852" sldId="268"/>
            <ac:spMk id="47" creationId="{727678BD-C775-F152-7529-7CACE606F23E}"/>
          </ac:spMkLst>
        </pc:spChg>
        <pc:grpChg chg="del">
          <ac:chgData name="Thiago Freitas Quiróz Sánchez" userId="a4feda23babe96d2" providerId="LiveId" clId="{430CC998-A93B-4368-AF4F-0C5582616E1C}" dt="2024-03-31T16:41:10.322" v="1951" actId="478"/>
          <ac:grpSpMkLst>
            <pc:docMk/>
            <pc:sldMk cId="1061722852" sldId="268"/>
            <ac:grpSpMk id="32" creationId="{5CB9290B-62EB-5863-5275-32088558E33F}"/>
          </ac:grpSpMkLst>
        </pc:grpChg>
        <pc:picChg chg="add mod">
          <ac:chgData name="Thiago Freitas Quiróz Sánchez" userId="a4feda23babe96d2" providerId="LiveId" clId="{430CC998-A93B-4368-AF4F-0C5582616E1C}" dt="2024-03-31T16:42:51.105" v="2174"/>
          <ac:picMkLst>
            <pc:docMk/>
            <pc:sldMk cId="1061722852" sldId="268"/>
            <ac:picMk id="2" creationId="{247BB452-66EF-E55B-A6BD-1E80280A4342}"/>
          </ac:picMkLst>
        </pc:picChg>
        <pc:picChg chg="del">
          <ac:chgData name="Thiago Freitas Quiróz Sánchez" userId="a4feda23babe96d2" providerId="LiveId" clId="{430CC998-A93B-4368-AF4F-0C5582616E1C}" dt="2024-03-31T16:41:08.429" v="1950" actId="478"/>
          <ac:picMkLst>
            <pc:docMk/>
            <pc:sldMk cId="1061722852" sldId="268"/>
            <ac:picMk id="25" creationId="{DEFBD068-D0BA-89B6-AA53-733B94745E79}"/>
          </ac:picMkLst>
        </pc:picChg>
        <pc:cxnChg chg="del">
          <ac:chgData name="Thiago Freitas Quiróz Sánchez" userId="a4feda23babe96d2" providerId="LiveId" clId="{430CC998-A93B-4368-AF4F-0C5582616E1C}" dt="2024-03-31T16:41:11.019" v="1952" actId="478"/>
          <ac:cxnSpMkLst>
            <pc:docMk/>
            <pc:sldMk cId="1061722852" sldId="268"/>
            <ac:cxnSpMk id="41" creationId="{C4B30DEF-B116-52F3-2312-34633333B6F9}"/>
          </ac:cxnSpMkLst>
        </pc:cxnChg>
      </pc:sldChg>
      <pc:sldChg chg="addSp delSp modSp add mod">
        <pc:chgData name="Thiago Freitas Quiróz Sánchez" userId="a4feda23babe96d2" providerId="LiveId" clId="{430CC998-A93B-4368-AF4F-0C5582616E1C}" dt="2024-03-31T16:44:46.945" v="2218" actId="1076"/>
        <pc:sldMkLst>
          <pc:docMk/>
          <pc:sldMk cId="1791358392" sldId="269"/>
        </pc:sldMkLst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0" creationId="{CC33D0FF-B1D6-C98B-70DB-576F292AC937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1" creationId="{5847905F-E376-C660-339B-08B94F9C0F15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2" creationId="{21F66F13-B351-7D12-B491-D6D7DE6CE050}"/>
          </ac:spMkLst>
        </pc:spChg>
        <pc:spChg chg="add del">
          <ac:chgData name="Thiago Freitas Quiróz Sánchez" userId="a4feda23babe96d2" providerId="LiveId" clId="{430CC998-A93B-4368-AF4F-0C5582616E1C}" dt="2024-03-31T16:43:46.040" v="2199" actId="478"/>
          <ac:spMkLst>
            <pc:docMk/>
            <pc:sldMk cId="1791358392" sldId="269"/>
            <ac:spMk id="23" creationId="{646E262E-DACD-4A72-F591-D5903D194989}"/>
          </ac:spMkLst>
        </pc:spChg>
        <pc:spChg chg="add del mod">
          <ac:chgData name="Thiago Freitas Quiróz Sánchez" userId="a4feda23babe96d2" providerId="LiveId" clId="{430CC998-A93B-4368-AF4F-0C5582616E1C}" dt="2024-03-31T16:44:46.945" v="2218" actId="1076"/>
          <ac:spMkLst>
            <pc:docMk/>
            <pc:sldMk cId="1791358392" sldId="269"/>
            <ac:spMk id="24" creationId="{3DAC6617-CBED-A543-B3F2-DCF41F5B1F26}"/>
          </ac:spMkLst>
        </pc:s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7" creationId="{F5851C72-1B4F-0EDE-19A8-DFCE381A4E16}"/>
          </ac:grpSpMkLst>
        </pc:gr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8" creationId="{292BF701-055D-DC7B-2F69-2CE613646602}"/>
          </ac:grpSpMkLst>
        </pc:grpChg>
        <pc:grpChg chg="add del">
          <ac:chgData name="Thiago Freitas Quiróz Sánchez" userId="a4feda23babe96d2" providerId="LiveId" clId="{430CC998-A93B-4368-AF4F-0C5582616E1C}" dt="2024-03-31T16:43:46.040" v="2199" actId="478"/>
          <ac:grpSpMkLst>
            <pc:docMk/>
            <pc:sldMk cId="1791358392" sldId="269"/>
            <ac:grpSpMk id="19" creationId="{5F933647-18F4-4704-0F51-96B5A366D5A1}"/>
          </ac:grpSpMkLst>
        </pc:grpChg>
        <pc:picChg chg="add mod">
          <ac:chgData name="Thiago Freitas Quiróz Sánchez" userId="a4feda23babe96d2" providerId="LiveId" clId="{430CC998-A93B-4368-AF4F-0C5582616E1C}" dt="2024-03-31T16:44:31.621" v="2216" actId="692"/>
          <ac:picMkLst>
            <pc:docMk/>
            <pc:sldMk cId="1791358392" sldId="269"/>
            <ac:picMk id="3" creationId="{11F8E40B-9F3B-52A0-16C7-D0A219FC3858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3-31T17:39:58.460" v="4510"/>
        <pc:sldMkLst>
          <pc:docMk/>
          <pc:sldMk cId="1376650089" sldId="270"/>
        </pc:sldMkLst>
        <pc:spChg chg="add del">
          <ac:chgData name="Thiago Freitas Quiróz Sánchez" userId="a4feda23babe96d2" providerId="LiveId" clId="{430CC998-A93B-4368-AF4F-0C5582616E1C}" dt="2024-03-31T16:56:08.345" v="2282" actId="478"/>
          <ac:spMkLst>
            <pc:docMk/>
            <pc:sldMk cId="1376650089" sldId="270"/>
            <ac:spMk id="11" creationId="{C9A41CDE-A549-AE83-BF58-5C47F3E67473}"/>
          </ac:spMkLst>
        </pc:spChg>
        <pc:spChg chg="add del">
          <ac:chgData name="Thiago Freitas Quiróz Sánchez" userId="a4feda23babe96d2" providerId="LiveId" clId="{430CC998-A93B-4368-AF4F-0C5582616E1C}" dt="2024-03-31T16:56:18.578" v="2284" actId="478"/>
          <ac:spMkLst>
            <pc:docMk/>
            <pc:sldMk cId="1376650089" sldId="270"/>
            <ac:spMk id="12" creationId="{29CDAE31-8CA4-DA7F-9250-1BEF532023F7}"/>
          </ac:spMkLst>
        </pc:spChg>
        <pc:spChg chg="add mod">
          <ac:chgData name="Thiago Freitas Quiróz Sánchez" userId="a4feda23babe96d2" providerId="LiveId" clId="{430CC998-A93B-4368-AF4F-0C5582616E1C}" dt="2024-03-31T16:58:43.685" v="2364" actId="14100"/>
          <ac:spMkLst>
            <pc:docMk/>
            <pc:sldMk cId="1376650089" sldId="270"/>
            <ac:spMk id="13" creationId="{1CF9E29F-8386-CCDA-9CF3-8ED555FDABC4}"/>
          </ac:spMkLst>
        </pc:spChg>
        <pc:spChg chg="mod">
          <ac:chgData name="Thiago Freitas Quiróz Sánchez" userId="a4feda23babe96d2" providerId="LiveId" clId="{430CC998-A93B-4368-AF4F-0C5582616E1C}" dt="2024-03-31T16:51:24.918" v="2240" actId="20577"/>
          <ac:spMkLst>
            <pc:docMk/>
            <pc:sldMk cId="1376650089" sldId="270"/>
            <ac:spMk id="24" creationId="{3DAC6617-CBED-A543-B3F2-DCF41F5B1F26}"/>
          </ac:spMkLst>
        </pc:spChg>
        <pc:picChg chg="del">
          <ac:chgData name="Thiago Freitas Quiróz Sánchez" userId="a4feda23babe96d2" providerId="LiveId" clId="{430CC998-A93B-4368-AF4F-0C5582616E1C}" dt="2024-03-31T16:53:03.586" v="2241" actId="478"/>
          <ac:picMkLst>
            <pc:docMk/>
            <pc:sldMk cId="1376650089" sldId="270"/>
            <ac:picMk id="3" creationId="{11F8E40B-9F3B-52A0-16C7-D0A219FC3858}"/>
          </ac:picMkLst>
        </pc:picChg>
        <pc:picChg chg="add mod">
          <ac:chgData name="Thiago Freitas Quiróz Sánchez" userId="a4feda23babe96d2" providerId="LiveId" clId="{430CC998-A93B-4368-AF4F-0C5582616E1C}" dt="2024-03-31T16:59:02.232" v="2366" actId="1076"/>
          <ac:picMkLst>
            <pc:docMk/>
            <pc:sldMk cId="1376650089" sldId="270"/>
            <ac:picMk id="4" creationId="{DAB2A042-5BA1-D6F5-ED9F-157ACE669976}"/>
          </ac:picMkLst>
        </pc:picChg>
        <pc:picChg chg="add mod">
          <ac:chgData name="Thiago Freitas Quiróz Sánchez" userId="a4feda23babe96d2" providerId="LiveId" clId="{430CC998-A93B-4368-AF4F-0C5582616E1C}" dt="2024-03-31T16:55:35.620" v="2277" actId="1076"/>
          <ac:picMkLst>
            <pc:docMk/>
            <pc:sldMk cId="1376650089" sldId="270"/>
            <ac:picMk id="6" creationId="{EBD31BC1-29B2-1E25-923C-ECA571438EC8}"/>
          </ac:picMkLst>
        </pc:picChg>
        <pc:picChg chg="add mod">
          <ac:chgData name="Thiago Freitas Quiróz Sánchez" userId="a4feda23babe96d2" providerId="LiveId" clId="{430CC998-A93B-4368-AF4F-0C5582616E1C}" dt="2024-03-31T16:55:32.914" v="2275" actId="1076"/>
          <ac:picMkLst>
            <pc:docMk/>
            <pc:sldMk cId="1376650089" sldId="270"/>
            <ac:picMk id="8" creationId="{42864F98-5413-795D-6158-7F072F99187B}"/>
          </ac:picMkLst>
        </pc:picChg>
        <pc:picChg chg="add mod">
          <ac:chgData name="Thiago Freitas Quiróz Sánchez" userId="a4feda23babe96d2" providerId="LiveId" clId="{430CC998-A93B-4368-AF4F-0C5582616E1C}" dt="2024-03-31T16:59:07.472" v="2367" actId="1076"/>
          <ac:picMkLst>
            <pc:docMk/>
            <pc:sldMk cId="1376650089" sldId="270"/>
            <ac:picMk id="10" creationId="{B60094BC-DB6D-361B-48BB-186EE0DC5300}"/>
          </ac:picMkLst>
        </pc:picChg>
        <pc:cxnChg chg="add mod">
          <ac:chgData name="Thiago Freitas Quiróz Sánchez" userId="a4feda23babe96d2" providerId="LiveId" clId="{430CC998-A93B-4368-AF4F-0C5582616E1C}" dt="2024-03-31T16:59:02.232" v="2366" actId="1076"/>
          <ac:cxnSpMkLst>
            <pc:docMk/>
            <pc:sldMk cId="1376650089" sldId="270"/>
            <ac:cxnSpMk id="15" creationId="{492FA905-032B-3A1A-3EBC-3F2FA2B566AF}"/>
          </ac:cxnSpMkLst>
        </pc:cxnChg>
      </pc:sldChg>
      <pc:sldChg chg="addSp delSp modSp add del mod ord">
        <pc:chgData name="Thiago Freitas Quiróz Sánchez" userId="a4feda23babe96d2" providerId="LiveId" clId="{430CC998-A93B-4368-AF4F-0C5582616E1C}" dt="2024-03-31T17:07:14.972" v="2860" actId="47"/>
        <pc:sldMkLst>
          <pc:docMk/>
          <pc:sldMk cId="2359221688" sldId="271"/>
        </pc:sldMkLst>
        <pc:spChg chg="add mod">
          <ac:chgData name="Thiago Freitas Quiróz Sánchez" userId="a4feda23babe96d2" providerId="LiveId" clId="{430CC998-A93B-4368-AF4F-0C5582616E1C}" dt="2024-03-31T17:06:11.861" v="2803" actId="20577"/>
          <ac:spMkLst>
            <pc:docMk/>
            <pc:sldMk cId="2359221688" sldId="271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3-31T17:02:59.969" v="2603" actId="20577"/>
          <ac:spMkLst>
            <pc:docMk/>
            <pc:sldMk cId="2359221688" sldId="271"/>
            <ac:spMk id="26" creationId="{C652ADFF-34AC-CEEF-E77A-2219307627EA}"/>
          </ac:spMkLst>
        </pc:spChg>
        <pc:picChg chg="del">
          <ac:chgData name="Thiago Freitas Quiróz Sánchez" userId="a4feda23babe96d2" providerId="LiveId" clId="{430CC998-A93B-4368-AF4F-0C5582616E1C}" dt="2024-03-31T16:59:41.036" v="2371" actId="478"/>
          <ac:picMkLst>
            <pc:docMk/>
            <pc:sldMk cId="2359221688" sldId="271"/>
            <ac:picMk id="2" creationId="{247BB452-66EF-E55B-A6BD-1E80280A4342}"/>
          </ac:picMkLst>
        </pc:picChg>
        <pc:picChg chg="add del mod">
          <ac:chgData name="Thiago Freitas Quiróz Sánchez" userId="a4feda23babe96d2" providerId="LiveId" clId="{430CC998-A93B-4368-AF4F-0C5582616E1C}" dt="2024-03-31T17:06:51.348" v="2807" actId="478"/>
          <ac:picMkLst>
            <pc:docMk/>
            <pc:sldMk cId="2359221688" sldId="271"/>
            <ac:picMk id="3" creationId="{B8E69382-2F16-BA85-F514-EEA8AE774C55}"/>
          </ac:picMkLst>
        </pc:picChg>
      </pc:sldChg>
      <pc:sldChg chg="addSp delSp modSp add mod setBg">
        <pc:chgData name="Thiago Freitas Quiróz Sánchez" userId="a4feda23babe96d2" providerId="LiveId" clId="{430CC998-A93B-4368-AF4F-0C5582616E1C}" dt="2024-03-31T18:16:16.527" v="5621" actId="20577"/>
        <pc:sldMkLst>
          <pc:docMk/>
          <pc:sldMk cId="99688360" sldId="272"/>
        </pc:sldMkLst>
        <pc:spChg chg="mod">
          <ac:chgData name="Thiago Freitas Quiróz Sánchez" userId="a4feda23babe96d2" providerId="LiveId" clId="{430CC998-A93B-4368-AF4F-0C5582616E1C}" dt="2024-03-31T18:16:16.527" v="5621" actId="20577"/>
          <ac:spMkLst>
            <pc:docMk/>
            <pc:sldMk cId="99688360" sldId="272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3-31T17:39:45.708" v="4508" actId="20577"/>
          <ac:spMkLst>
            <pc:docMk/>
            <pc:sldMk cId="99688360" sldId="272"/>
            <ac:spMk id="26" creationId="{C652ADFF-34AC-CEEF-E77A-2219307627EA}"/>
          </ac:spMkLst>
        </pc:spChg>
        <pc:picChg chg="add del mod">
          <ac:chgData name="Thiago Freitas Quiróz Sánchez" userId="a4feda23babe96d2" providerId="LiveId" clId="{430CC998-A93B-4368-AF4F-0C5582616E1C}" dt="2024-03-31T17:08:29.953" v="2918" actId="478"/>
          <ac:picMkLst>
            <pc:docMk/>
            <pc:sldMk cId="99688360" sldId="272"/>
            <ac:picMk id="2" creationId="{DD77E8FE-0245-D18E-D29A-23DC71776188}"/>
          </ac:picMkLst>
        </pc:picChg>
        <pc:picChg chg="del">
          <ac:chgData name="Thiago Freitas Quiróz Sánchez" userId="a4feda23babe96d2" providerId="LiveId" clId="{430CC998-A93B-4368-AF4F-0C5582616E1C}" dt="2024-03-31T17:04:28.638" v="2632" actId="478"/>
          <ac:picMkLst>
            <pc:docMk/>
            <pc:sldMk cId="99688360" sldId="272"/>
            <ac:picMk id="3" creationId="{B8E69382-2F16-BA85-F514-EEA8AE774C55}"/>
          </ac:picMkLst>
        </pc:picChg>
        <pc:picChg chg="add mod">
          <ac:chgData name="Thiago Freitas Quiróz Sánchez" userId="a4feda23babe96d2" providerId="LiveId" clId="{430CC998-A93B-4368-AF4F-0C5582616E1C}" dt="2024-03-31T17:09:10.166" v="2957" actId="692"/>
          <ac:picMkLst>
            <pc:docMk/>
            <pc:sldMk cId="99688360" sldId="272"/>
            <ac:picMk id="6" creationId="{EB996C32-E4B3-01E9-6FB6-D5A3FB29299A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3-31T18:14:50.832" v="5563" actId="1076"/>
        <pc:sldMkLst>
          <pc:docMk/>
          <pc:sldMk cId="818556953" sldId="273"/>
        </pc:sldMkLst>
        <pc:spChg chg="mod">
          <ac:chgData name="Thiago Freitas Quiróz Sánchez" userId="a4feda23babe96d2" providerId="LiveId" clId="{430CC998-A93B-4368-AF4F-0C5582616E1C}" dt="2024-03-31T18:10:27.503" v="5344" actId="20577"/>
          <ac:spMkLst>
            <pc:docMk/>
            <pc:sldMk cId="818556953" sldId="273"/>
            <ac:spMk id="4" creationId="{1675E3FD-5A76-A443-8B78-4C6026DB0A86}"/>
          </ac:spMkLst>
        </pc:spChg>
        <pc:spChg chg="add mod">
          <ac:chgData name="Thiago Freitas Quiróz Sánchez" userId="a4feda23babe96d2" providerId="LiveId" clId="{430CC998-A93B-4368-AF4F-0C5582616E1C}" dt="2024-03-31T18:14:50.832" v="5563" actId="1076"/>
          <ac:spMkLst>
            <pc:docMk/>
            <pc:sldMk cId="818556953" sldId="273"/>
            <ac:spMk id="8" creationId="{369917F2-13B8-98E5-C3B5-13793C899CF5}"/>
          </ac:spMkLst>
        </pc:spChg>
        <pc:spChg chg="mod">
          <ac:chgData name="Thiago Freitas Quiróz Sánchez" userId="a4feda23babe96d2" providerId="LiveId" clId="{430CC998-A93B-4368-AF4F-0C5582616E1C}" dt="2024-03-31T18:10:32.148" v="5349" actId="20577"/>
          <ac:spMkLst>
            <pc:docMk/>
            <pc:sldMk cId="818556953" sldId="273"/>
            <ac:spMk id="26" creationId="{C652ADFF-34AC-CEEF-E77A-2219307627EA}"/>
          </ac:spMkLst>
        </pc:spChg>
        <pc:picChg chg="add del mod">
          <ac:chgData name="Thiago Freitas Quiróz Sánchez" userId="a4feda23babe96d2" providerId="LiveId" clId="{430CC998-A93B-4368-AF4F-0C5582616E1C}" dt="2024-03-31T18:11:35.205" v="5350" actId="478"/>
          <ac:picMkLst>
            <pc:docMk/>
            <pc:sldMk cId="818556953" sldId="273"/>
            <ac:picMk id="3" creationId="{4E117089-8B00-001C-3FF3-EFF626EDB981}"/>
          </ac:picMkLst>
        </pc:picChg>
        <pc:picChg chg="del">
          <ac:chgData name="Thiago Freitas Quiróz Sánchez" userId="a4feda23babe96d2" providerId="LiveId" clId="{430CC998-A93B-4368-AF4F-0C5582616E1C}" dt="2024-03-31T17:18:23.407" v="3619" actId="478"/>
          <ac:picMkLst>
            <pc:docMk/>
            <pc:sldMk cId="818556953" sldId="273"/>
            <ac:picMk id="6" creationId="{EB996C32-E4B3-01E9-6FB6-D5A3FB29299A}"/>
          </ac:picMkLst>
        </pc:picChg>
        <pc:picChg chg="add mod">
          <ac:chgData name="Thiago Freitas Quiróz Sánchez" userId="a4feda23babe96d2" providerId="LiveId" clId="{430CC998-A93B-4368-AF4F-0C5582616E1C}" dt="2024-03-31T18:12:30.231" v="5493" actId="692"/>
          <ac:picMkLst>
            <pc:docMk/>
            <pc:sldMk cId="818556953" sldId="273"/>
            <ac:picMk id="7" creationId="{83AEA392-3ECF-8837-C003-0EFB27E705CF}"/>
          </ac:picMkLst>
        </pc:picChg>
        <pc:picChg chg="add mod">
          <ac:chgData name="Thiago Freitas Quiróz Sánchez" userId="a4feda23babe96d2" providerId="LiveId" clId="{430CC998-A93B-4368-AF4F-0C5582616E1C}" dt="2024-03-31T18:14:50.832" v="5563" actId="1076"/>
          <ac:picMkLst>
            <pc:docMk/>
            <pc:sldMk cId="818556953" sldId="273"/>
            <ac:picMk id="9" creationId="{C02B01E8-17C1-F663-AFDC-24470EA4F266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17T22:11:43.245" v="5643" actId="1076"/>
        <pc:sldMkLst>
          <pc:docMk/>
          <pc:sldMk cId="3242917684" sldId="274"/>
        </pc:sldMkLst>
        <pc:spChg chg="mod">
          <ac:chgData name="Thiago Freitas Quiróz Sánchez" userId="a4feda23babe96d2" providerId="LiveId" clId="{430CC998-A93B-4368-AF4F-0C5582616E1C}" dt="2024-03-31T18:15:51.862" v="5604" actId="404"/>
          <ac:spMkLst>
            <pc:docMk/>
            <pc:sldMk cId="3242917684" sldId="274"/>
            <ac:spMk id="4" creationId="{1675E3FD-5A76-A443-8B78-4C6026DB0A86}"/>
          </ac:spMkLst>
        </pc:spChg>
        <pc:spChg chg="mod">
          <ac:chgData name="Thiago Freitas Quiróz Sánchez" userId="a4feda23babe96d2" providerId="LiveId" clId="{430CC998-A93B-4368-AF4F-0C5582616E1C}" dt="2024-04-17T22:11:43.245" v="5643" actId="1076"/>
          <ac:spMkLst>
            <pc:docMk/>
            <pc:sldMk cId="3242917684" sldId="274"/>
            <ac:spMk id="26" creationId="{C652ADFF-34AC-CEEF-E77A-2219307627EA}"/>
          </ac:spMkLst>
        </pc:spChg>
        <pc:picChg chg="add mod">
          <ac:chgData name="Thiago Freitas Quiróz Sánchez" userId="a4feda23babe96d2" providerId="LiveId" clId="{430CC998-A93B-4368-AF4F-0C5582616E1C}" dt="2024-03-31T17:15:25.602" v="3599" actId="1076"/>
          <ac:picMkLst>
            <pc:docMk/>
            <pc:sldMk cId="3242917684" sldId="274"/>
            <ac:picMk id="3" creationId="{81CC613E-5EDA-F0C3-5A76-4F20DA13FFAD}"/>
          </ac:picMkLst>
        </pc:picChg>
        <pc:picChg chg="del">
          <ac:chgData name="Thiago Freitas Quiróz Sánchez" userId="a4feda23babe96d2" providerId="LiveId" clId="{430CC998-A93B-4368-AF4F-0C5582616E1C}" dt="2024-03-31T17:15:09.091" v="3590" actId="478"/>
          <ac:picMkLst>
            <pc:docMk/>
            <pc:sldMk cId="3242917684" sldId="274"/>
            <ac:picMk id="6" creationId="{EB996C32-E4B3-01E9-6FB6-D5A3FB29299A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4-20T21:27:25.657" v="5646" actId="20577"/>
        <pc:sldMkLst>
          <pc:docMk/>
          <pc:sldMk cId="1712583928" sldId="275"/>
        </pc:sldMkLst>
        <pc:spChg chg="add del mod">
          <ac:chgData name="Thiago Freitas Quiróz Sánchez" userId="a4feda23babe96d2" providerId="LiveId" clId="{430CC998-A93B-4368-AF4F-0C5582616E1C}" dt="2024-03-31T17:19:59.308" v="3645"/>
          <ac:spMkLst>
            <pc:docMk/>
            <pc:sldMk cId="1712583928" sldId="275"/>
            <ac:spMk id="2" creationId="{38DD9D1E-6AED-C9D6-6FD0-2CC6CE789A64}"/>
          </ac:spMkLst>
        </pc:spChg>
        <pc:spChg chg="add mod">
          <ac:chgData name="Thiago Freitas Quiróz Sánchez" userId="a4feda23babe96d2" providerId="LiveId" clId="{430CC998-A93B-4368-AF4F-0C5582616E1C}" dt="2024-03-31T17:22:03.113" v="3682" actId="207"/>
          <ac:spMkLst>
            <pc:docMk/>
            <pc:sldMk cId="1712583928" sldId="275"/>
            <ac:spMk id="7" creationId="{D1D89FFA-AD3B-9B38-D039-3D3424479DF0}"/>
          </ac:spMkLst>
        </pc:spChg>
        <pc:spChg chg="add mod">
          <ac:chgData name="Thiago Freitas Quiróz Sánchez" userId="a4feda23babe96d2" providerId="LiveId" clId="{430CC998-A93B-4368-AF4F-0C5582616E1C}" dt="2024-04-20T21:27:25.657" v="5646" actId="20577"/>
          <ac:spMkLst>
            <pc:docMk/>
            <pc:sldMk cId="1712583928" sldId="275"/>
            <ac:spMk id="8" creationId="{06389F7F-006B-9AF5-89FD-C8FCA3C02962}"/>
          </ac:spMkLst>
        </pc:spChg>
        <pc:spChg chg="del">
          <ac:chgData name="Thiago Freitas Quiróz Sánchez" userId="a4feda23babe96d2" providerId="LiveId" clId="{430CC998-A93B-4368-AF4F-0C5582616E1C}" dt="2024-03-31T17:19:47.674" v="3635" actId="478"/>
          <ac:spMkLst>
            <pc:docMk/>
            <pc:sldMk cId="1712583928" sldId="275"/>
            <ac:spMk id="26" creationId="{C652ADFF-34AC-CEEF-E77A-2219307627EA}"/>
          </ac:spMkLst>
        </pc:spChg>
        <pc:spChg chg="del">
          <ac:chgData name="Thiago Freitas Quiróz Sánchez" userId="a4feda23babe96d2" providerId="LiveId" clId="{430CC998-A93B-4368-AF4F-0C5582616E1C}" dt="2024-03-31T17:19:50.613" v="3638" actId="478"/>
          <ac:spMkLst>
            <pc:docMk/>
            <pc:sldMk cId="1712583928" sldId="275"/>
            <ac:spMk id="47" creationId="{727678BD-C775-F152-7529-7CACE606F23E}"/>
          </ac:spMkLst>
        </pc:spChg>
        <pc:grpChg chg="del">
          <ac:chgData name="Thiago Freitas Quiróz Sánchez" userId="a4feda23babe96d2" providerId="LiveId" clId="{430CC998-A93B-4368-AF4F-0C5582616E1C}" dt="2024-03-31T17:19:48.395" v="3636" actId="478"/>
          <ac:grpSpMkLst>
            <pc:docMk/>
            <pc:sldMk cId="1712583928" sldId="275"/>
            <ac:grpSpMk id="32" creationId="{5CB9290B-62EB-5863-5275-32088558E33F}"/>
          </ac:grpSpMkLst>
        </pc:grpChg>
        <pc:picChg chg="add mod">
          <ac:chgData name="Thiago Freitas Quiróz Sánchez" userId="a4feda23babe96d2" providerId="LiveId" clId="{430CC998-A93B-4368-AF4F-0C5582616E1C}" dt="2024-03-31T17:20:58.526" v="3661" actId="1076"/>
          <ac:picMkLst>
            <pc:docMk/>
            <pc:sldMk cId="1712583928" sldId="275"/>
            <ac:picMk id="3" creationId="{2A037964-126E-96EB-4D81-7BCF2DC0CC40}"/>
          </ac:picMkLst>
        </pc:picChg>
        <pc:picChg chg="add mod">
          <ac:chgData name="Thiago Freitas Quiróz Sánchez" userId="a4feda23babe96d2" providerId="LiveId" clId="{430CC998-A93B-4368-AF4F-0C5582616E1C}" dt="2024-03-31T17:21:00.107" v="3662" actId="1076"/>
          <ac:picMkLst>
            <pc:docMk/>
            <pc:sldMk cId="1712583928" sldId="275"/>
            <ac:picMk id="5" creationId="{0F79C0C5-F67C-A039-5FFE-DA99FD0F59A3}"/>
          </ac:picMkLst>
        </pc:picChg>
        <pc:picChg chg="del">
          <ac:chgData name="Thiago Freitas Quiróz Sánchez" userId="a4feda23babe96d2" providerId="LiveId" clId="{430CC998-A93B-4368-AF4F-0C5582616E1C}" dt="2024-03-31T17:19:51.403" v="3639" actId="478"/>
          <ac:picMkLst>
            <pc:docMk/>
            <pc:sldMk cId="1712583928" sldId="275"/>
            <ac:picMk id="25" creationId="{DEFBD068-D0BA-89B6-AA53-733B94745E79}"/>
          </ac:picMkLst>
        </pc:picChg>
        <pc:cxnChg chg="add mod">
          <ac:chgData name="Thiago Freitas Quiróz Sánchez" userId="a4feda23babe96d2" providerId="LiveId" clId="{430CC998-A93B-4368-AF4F-0C5582616E1C}" dt="2024-03-31T17:21:48.041" v="3681" actId="692"/>
          <ac:cxnSpMkLst>
            <pc:docMk/>
            <pc:sldMk cId="1712583928" sldId="275"/>
            <ac:cxnSpMk id="6" creationId="{49A66602-E648-5D8A-5FA3-EBA354399AD8}"/>
          </ac:cxnSpMkLst>
        </pc:cxnChg>
        <pc:cxnChg chg="add mod">
          <ac:chgData name="Thiago Freitas Quiróz Sánchez" userId="a4feda23babe96d2" providerId="LiveId" clId="{430CC998-A93B-4368-AF4F-0C5582616E1C}" dt="2024-03-31T17:23:58.624" v="3846" actId="692"/>
          <ac:cxnSpMkLst>
            <pc:docMk/>
            <pc:sldMk cId="1712583928" sldId="275"/>
            <ac:cxnSpMk id="10" creationId="{299174C9-FD37-7B72-C01E-3E7C3F8903B1}"/>
          </ac:cxnSpMkLst>
        </pc:cxnChg>
        <pc:cxnChg chg="del">
          <ac:chgData name="Thiago Freitas Quiróz Sánchez" userId="a4feda23babe96d2" providerId="LiveId" clId="{430CC998-A93B-4368-AF4F-0C5582616E1C}" dt="2024-03-31T17:19:49.273" v="3637" actId="478"/>
          <ac:cxnSpMkLst>
            <pc:docMk/>
            <pc:sldMk cId="1712583928" sldId="275"/>
            <ac:cxnSpMk id="41" creationId="{C4B30DEF-B116-52F3-2312-34633333B6F9}"/>
          </ac:cxnSpMkLst>
        </pc:cxnChg>
      </pc:sldChg>
      <pc:sldChg chg="addSp delSp modSp add mod">
        <pc:chgData name="Thiago Freitas Quiróz Sánchez" userId="a4feda23babe96d2" providerId="LiveId" clId="{430CC998-A93B-4368-AF4F-0C5582616E1C}" dt="2024-03-31T18:16:30.277" v="5634" actId="20577"/>
        <pc:sldMkLst>
          <pc:docMk/>
          <pc:sldMk cId="2739370829" sldId="276"/>
        </pc:sldMkLst>
        <pc:spChg chg="mod">
          <ac:chgData name="Thiago Freitas Quiróz Sánchez" userId="a4feda23babe96d2" providerId="LiveId" clId="{430CC998-A93B-4368-AF4F-0C5582616E1C}" dt="2024-03-31T18:16:30.277" v="5634" actId="20577"/>
          <ac:spMkLst>
            <pc:docMk/>
            <pc:sldMk cId="2739370829" sldId="276"/>
            <ac:spMk id="7" creationId="{D1D89FFA-AD3B-9B38-D039-3D3424479DF0}"/>
          </ac:spMkLst>
        </pc:spChg>
        <pc:spChg chg="del">
          <ac:chgData name="Thiago Freitas Quiróz Sánchez" userId="a4feda23babe96d2" providerId="LiveId" clId="{430CC998-A93B-4368-AF4F-0C5582616E1C}" dt="2024-03-31T17:25:16.220" v="3878" actId="478"/>
          <ac:spMkLst>
            <pc:docMk/>
            <pc:sldMk cId="2739370829" sldId="276"/>
            <ac:spMk id="8" creationId="{06389F7F-006B-9AF5-89FD-C8FCA3C02962}"/>
          </ac:spMkLst>
        </pc:spChg>
        <pc:spChg chg="add del mod">
          <ac:chgData name="Thiago Freitas Quiróz Sánchez" userId="a4feda23babe96d2" providerId="LiveId" clId="{430CC998-A93B-4368-AF4F-0C5582616E1C}" dt="2024-03-31T17:33:29.246" v="4319" actId="478"/>
          <ac:spMkLst>
            <pc:docMk/>
            <pc:sldMk cId="2739370829" sldId="276"/>
            <ac:spMk id="12" creationId="{05226CDA-A423-AAB3-8C7D-8CD2FC05C68E}"/>
          </ac:spMkLst>
        </pc:spChg>
        <pc:spChg chg="add del mod">
          <ac:chgData name="Thiago Freitas Quiróz Sánchez" userId="a4feda23babe96d2" providerId="LiveId" clId="{430CC998-A93B-4368-AF4F-0C5582616E1C}" dt="2024-03-31T17:37:10.143" v="4491" actId="478"/>
          <ac:spMkLst>
            <pc:docMk/>
            <pc:sldMk cId="2739370829" sldId="276"/>
            <ac:spMk id="13" creationId="{3E536C9C-2943-7A0F-6CFD-3DA41B68328E}"/>
          </ac:spMkLst>
        </pc:spChg>
        <pc:spChg chg="add del mod">
          <ac:chgData name="Thiago Freitas Quiróz Sánchez" userId="a4feda23babe96d2" providerId="LiveId" clId="{430CC998-A93B-4368-AF4F-0C5582616E1C}" dt="2024-03-31T17:37:03.384" v="4489" actId="478"/>
          <ac:spMkLst>
            <pc:docMk/>
            <pc:sldMk cId="2739370829" sldId="276"/>
            <ac:spMk id="14" creationId="{6310B1D6-386D-8088-5126-04E4E9182358}"/>
          </ac:spMkLst>
        </pc:spChg>
        <pc:spChg chg="add del mod">
          <ac:chgData name="Thiago Freitas Quiróz Sánchez" userId="a4feda23babe96d2" providerId="LiveId" clId="{430CC998-A93B-4368-AF4F-0C5582616E1C}" dt="2024-03-31T17:37:04.712" v="4490" actId="478"/>
          <ac:spMkLst>
            <pc:docMk/>
            <pc:sldMk cId="2739370829" sldId="276"/>
            <ac:spMk id="15" creationId="{795E9B19-A30E-608B-5DB4-8CFDA564F365}"/>
          </ac:spMkLst>
        </pc:spChg>
        <pc:picChg chg="del">
          <ac:chgData name="Thiago Freitas Quiróz Sánchez" userId="a4feda23babe96d2" providerId="LiveId" clId="{430CC998-A93B-4368-AF4F-0C5582616E1C}" dt="2024-03-31T17:25:16.220" v="3878" actId="478"/>
          <ac:picMkLst>
            <pc:docMk/>
            <pc:sldMk cId="2739370829" sldId="276"/>
            <ac:picMk id="3" creationId="{2A037964-126E-96EB-4D81-7BCF2DC0CC40}"/>
          </ac:picMkLst>
        </pc:picChg>
        <pc:picChg chg="add mod">
          <ac:chgData name="Thiago Freitas Quiróz Sánchez" userId="a4feda23babe96d2" providerId="LiveId" clId="{430CC998-A93B-4368-AF4F-0C5582616E1C}" dt="2024-03-31T17:41:40.788" v="4526" actId="1076"/>
          <ac:picMkLst>
            <pc:docMk/>
            <pc:sldMk cId="2739370829" sldId="276"/>
            <ac:picMk id="4" creationId="{B9496546-A455-B83A-8C17-D2B580203FB0}"/>
          </ac:picMkLst>
        </pc:picChg>
        <pc:picChg chg="del">
          <ac:chgData name="Thiago Freitas Quiróz Sánchez" userId="a4feda23babe96d2" providerId="LiveId" clId="{430CC998-A93B-4368-AF4F-0C5582616E1C}" dt="2024-03-31T17:25:16.220" v="3878" actId="478"/>
          <ac:picMkLst>
            <pc:docMk/>
            <pc:sldMk cId="2739370829" sldId="276"/>
            <ac:picMk id="5" creationId="{0F79C0C5-F67C-A039-5FFE-DA99FD0F59A3}"/>
          </ac:picMkLst>
        </pc:picChg>
        <pc:picChg chg="add del mod">
          <ac:chgData name="Thiago Freitas Quiróz Sánchez" userId="a4feda23babe96d2" providerId="LiveId" clId="{430CC998-A93B-4368-AF4F-0C5582616E1C}" dt="2024-03-31T17:37:02.497" v="4488" actId="478"/>
          <ac:picMkLst>
            <pc:docMk/>
            <pc:sldMk cId="2739370829" sldId="276"/>
            <ac:picMk id="11" creationId="{0BFE8F72-4E20-BF0A-2F19-B2F3E8C375DC}"/>
          </ac:picMkLst>
        </pc:picChg>
        <pc:picChg chg="add mod">
          <ac:chgData name="Thiago Freitas Quiróz Sánchez" userId="a4feda23babe96d2" providerId="LiveId" clId="{430CC998-A93B-4368-AF4F-0C5582616E1C}" dt="2024-03-31T17:41:03.415" v="4525" actId="692"/>
          <ac:picMkLst>
            <pc:docMk/>
            <pc:sldMk cId="2739370829" sldId="276"/>
            <ac:picMk id="17" creationId="{04C713A4-E51A-AAD8-9FAF-B0D370FEC5C6}"/>
          </ac:picMkLst>
        </pc:picChg>
        <pc:cxnChg chg="del">
          <ac:chgData name="Thiago Freitas Quiróz Sánchez" userId="a4feda23babe96d2" providerId="LiveId" clId="{430CC998-A93B-4368-AF4F-0C5582616E1C}" dt="2024-03-31T17:25:16.220" v="3878" actId="478"/>
          <ac:cxnSpMkLst>
            <pc:docMk/>
            <pc:sldMk cId="2739370829" sldId="276"/>
            <ac:cxnSpMk id="6" creationId="{49A66602-E648-5D8A-5FA3-EBA354399AD8}"/>
          </ac:cxnSpMkLst>
        </pc:cxnChg>
        <pc:cxnChg chg="del mod">
          <ac:chgData name="Thiago Freitas Quiróz Sánchez" userId="a4feda23babe96d2" providerId="LiveId" clId="{430CC998-A93B-4368-AF4F-0C5582616E1C}" dt="2024-03-31T17:25:16.220" v="3878" actId="478"/>
          <ac:cxnSpMkLst>
            <pc:docMk/>
            <pc:sldMk cId="2739370829" sldId="276"/>
            <ac:cxnSpMk id="10" creationId="{299174C9-FD37-7B72-C01E-3E7C3F8903B1}"/>
          </ac:cxnSpMkLst>
        </pc:cxnChg>
      </pc:sldChg>
      <pc:sldChg chg="delSp modSp add mod">
        <pc:chgData name="Thiago Freitas Quiróz Sánchez" userId="a4feda23babe96d2" providerId="LiveId" clId="{430CC998-A93B-4368-AF4F-0C5582616E1C}" dt="2024-03-31T17:38:49.378" v="4501" actId="404"/>
        <pc:sldMkLst>
          <pc:docMk/>
          <pc:sldMk cId="2376517483" sldId="277"/>
        </pc:sldMkLst>
        <pc:spChg chg="mod">
          <ac:chgData name="Thiago Freitas Quiróz Sánchez" userId="a4feda23babe96d2" providerId="LiveId" clId="{430CC998-A93B-4368-AF4F-0C5582616E1C}" dt="2024-03-31T17:35:16.607" v="4373" actId="20577"/>
          <ac:spMkLst>
            <pc:docMk/>
            <pc:sldMk cId="2376517483" sldId="277"/>
            <ac:spMk id="7" creationId="{D1D89FFA-AD3B-9B38-D039-3D3424479DF0}"/>
          </ac:spMkLst>
        </pc:spChg>
        <pc:spChg chg="del">
          <ac:chgData name="Thiago Freitas Quiróz Sánchez" userId="a4feda23babe96d2" providerId="LiveId" clId="{430CC998-A93B-4368-AF4F-0C5582616E1C}" dt="2024-03-31T17:35:23.162" v="4375" actId="478"/>
          <ac:spMkLst>
            <pc:docMk/>
            <pc:sldMk cId="2376517483" sldId="277"/>
            <ac:spMk id="13" creationId="{3E536C9C-2943-7A0F-6CFD-3DA41B68328E}"/>
          </ac:spMkLst>
        </pc:spChg>
        <pc:spChg chg="del mod">
          <ac:chgData name="Thiago Freitas Quiróz Sánchez" userId="a4feda23babe96d2" providerId="LiveId" clId="{430CC998-A93B-4368-AF4F-0C5582616E1C}" dt="2024-03-31T17:35:34.610" v="4379" actId="478"/>
          <ac:spMkLst>
            <pc:docMk/>
            <pc:sldMk cId="2376517483" sldId="277"/>
            <ac:spMk id="14" creationId="{6310B1D6-386D-8088-5126-04E4E9182358}"/>
          </ac:spMkLst>
        </pc:spChg>
        <pc:spChg chg="mod">
          <ac:chgData name="Thiago Freitas Quiróz Sánchez" userId="a4feda23babe96d2" providerId="LiveId" clId="{430CC998-A93B-4368-AF4F-0C5582616E1C}" dt="2024-03-31T17:38:49.378" v="4501" actId="404"/>
          <ac:spMkLst>
            <pc:docMk/>
            <pc:sldMk cId="2376517483" sldId="277"/>
            <ac:spMk id="15" creationId="{795E9B19-A30E-608B-5DB4-8CFDA564F365}"/>
          </ac:spMkLst>
        </pc:spChg>
        <pc:picChg chg="del">
          <ac:chgData name="Thiago Freitas Quiróz Sánchez" userId="a4feda23babe96d2" providerId="LiveId" clId="{430CC998-A93B-4368-AF4F-0C5582616E1C}" dt="2024-03-31T17:35:21.229" v="4374" actId="478"/>
          <ac:picMkLst>
            <pc:docMk/>
            <pc:sldMk cId="2376517483" sldId="277"/>
            <ac:picMk id="4" creationId="{B9496546-A455-B83A-8C17-D2B580203FB0}"/>
          </ac:picMkLst>
        </pc:picChg>
        <pc:picChg chg="mod">
          <ac:chgData name="Thiago Freitas Quiróz Sánchez" userId="a4feda23babe96d2" providerId="LiveId" clId="{430CC998-A93B-4368-AF4F-0C5582616E1C}" dt="2024-03-31T17:35:38.745" v="4381" actId="1076"/>
          <ac:picMkLst>
            <pc:docMk/>
            <pc:sldMk cId="2376517483" sldId="277"/>
            <ac:picMk id="11" creationId="{0BFE8F72-4E20-BF0A-2F19-B2F3E8C375DC}"/>
          </ac:picMkLst>
        </pc:picChg>
      </pc:sldChg>
      <pc:sldChg chg="addSp delSp modSp add mod ord">
        <pc:chgData name="Thiago Freitas Quiróz Sánchez" userId="a4feda23babe96d2" providerId="LiveId" clId="{430CC998-A93B-4368-AF4F-0C5582616E1C}" dt="2024-03-31T18:07:35.886" v="5173"/>
        <pc:sldMkLst>
          <pc:docMk/>
          <pc:sldMk cId="2983490088" sldId="278"/>
        </pc:sldMkLst>
        <pc:spChg chg="mod">
          <ac:chgData name="Thiago Freitas Quiróz Sánchez" userId="a4feda23babe96d2" providerId="LiveId" clId="{430CC998-A93B-4368-AF4F-0C5582616E1C}" dt="2024-03-31T17:43:14.730" v="4555" actId="20577"/>
          <ac:spMkLst>
            <pc:docMk/>
            <pc:sldMk cId="2983490088" sldId="278"/>
            <ac:spMk id="3" creationId="{3DB283AC-4279-DAD1-25FF-D88B792EAE5F}"/>
          </ac:spMkLst>
        </pc:spChg>
        <pc:spChg chg="add mod">
          <ac:chgData name="Thiago Freitas Quiróz Sánchez" userId="a4feda23babe96d2" providerId="LiveId" clId="{430CC998-A93B-4368-AF4F-0C5582616E1C}" dt="2024-03-31T18:07:29.696" v="5172"/>
          <ac:spMkLst>
            <pc:docMk/>
            <pc:sldMk cId="2983490088" sldId="278"/>
            <ac:spMk id="5" creationId="{0E1D3998-359D-4862-2D6A-1A8FCCB03291}"/>
          </ac:spMkLst>
        </pc:spChg>
        <pc:spChg chg="add mod">
          <ac:chgData name="Thiago Freitas Quiróz Sánchez" userId="a4feda23babe96d2" providerId="LiveId" clId="{430CC998-A93B-4368-AF4F-0C5582616E1C}" dt="2024-03-31T18:07:35.886" v="5173"/>
          <ac:spMkLst>
            <pc:docMk/>
            <pc:sldMk cId="2983490088" sldId="278"/>
            <ac:spMk id="6" creationId="{002DE86B-5ACA-076C-FF6D-F92A8A334E73}"/>
          </ac:spMkLst>
        </pc:spChg>
        <pc:picChg chg="add mod">
          <ac:chgData name="Thiago Freitas Quiróz Sánchez" userId="a4feda23babe96d2" providerId="LiveId" clId="{430CC998-A93B-4368-AF4F-0C5582616E1C}" dt="2024-03-31T17:46:22.828" v="5030" actId="692"/>
          <ac:picMkLst>
            <pc:docMk/>
            <pc:sldMk cId="2983490088" sldId="278"/>
            <ac:picMk id="4" creationId="{D373A53D-C9F4-B060-C1C4-E3D2E3E17A0B}"/>
          </ac:picMkLst>
        </pc:picChg>
        <pc:picChg chg="del">
          <ac:chgData name="Thiago Freitas Quiróz Sánchez" userId="a4feda23babe96d2" providerId="LiveId" clId="{430CC998-A93B-4368-AF4F-0C5582616E1C}" dt="2024-03-31T17:43:17.992" v="4556" actId="478"/>
          <ac:picMkLst>
            <pc:docMk/>
            <pc:sldMk cId="2983490088" sldId="278"/>
            <ac:picMk id="12" creationId="{178F200C-D9DF-FE9C-6512-A07FBFFEEA52}"/>
          </ac:picMkLst>
        </pc:picChg>
      </pc:sldChg>
      <pc:sldChg chg="delSp add del mod ord">
        <pc:chgData name="Thiago Freitas Quiróz Sánchez" userId="a4feda23babe96d2" providerId="LiveId" clId="{430CC998-A93B-4368-AF4F-0C5582616E1C}" dt="2024-03-31T17:42:59.091" v="4531" actId="47"/>
        <pc:sldMkLst>
          <pc:docMk/>
          <pc:sldMk cId="4181838796" sldId="278"/>
        </pc:sldMkLst>
        <pc:spChg chg="del">
          <ac:chgData name="Thiago Freitas Quiróz Sánchez" userId="a4feda23babe96d2" providerId="LiveId" clId="{430CC998-A93B-4368-AF4F-0C5582616E1C}" dt="2024-03-31T17:42:57.627" v="4530" actId="478"/>
          <ac:spMkLst>
            <pc:docMk/>
            <pc:sldMk cId="4181838796" sldId="278"/>
            <ac:spMk id="4" creationId="{1675E3FD-5A76-A443-8B78-4C6026DB0A86}"/>
          </ac:spMkLst>
        </pc:spChg>
        <pc:spChg chg="del">
          <ac:chgData name="Thiago Freitas Quiróz Sánchez" userId="a4feda23babe96d2" providerId="LiveId" clId="{430CC998-A93B-4368-AF4F-0C5582616E1C}" dt="2024-03-31T17:42:57.627" v="4530" actId="478"/>
          <ac:spMkLst>
            <pc:docMk/>
            <pc:sldMk cId="4181838796" sldId="278"/>
            <ac:spMk id="26" creationId="{C652ADFF-34AC-CEEF-E77A-2219307627EA}"/>
          </ac:spMkLst>
        </pc:spChg>
        <pc:picChg chg="del">
          <ac:chgData name="Thiago Freitas Quiróz Sánchez" userId="a4feda23babe96d2" providerId="LiveId" clId="{430CC998-A93B-4368-AF4F-0C5582616E1C}" dt="2024-03-31T17:42:57.627" v="4530" actId="478"/>
          <ac:picMkLst>
            <pc:docMk/>
            <pc:sldMk cId="4181838796" sldId="278"/>
            <ac:picMk id="3" creationId="{81CC613E-5EDA-F0C3-5A76-4F20DA13FFAD}"/>
          </ac:picMkLst>
        </pc:picChg>
      </pc:sldChg>
      <pc:sldChg chg="addSp delSp modSp add mod">
        <pc:chgData name="Thiago Freitas Quiróz Sánchez" userId="a4feda23babe96d2" providerId="LiveId" clId="{430CC998-A93B-4368-AF4F-0C5582616E1C}" dt="2024-04-21T20:56:08.778" v="5647" actId="14826"/>
        <pc:sldMkLst>
          <pc:docMk/>
          <pc:sldMk cId="859251983" sldId="279"/>
        </pc:sldMkLst>
        <pc:spChg chg="del">
          <ac:chgData name="Thiago Freitas Quiróz Sánchez" userId="a4feda23babe96d2" providerId="LiveId" clId="{430CC998-A93B-4368-AF4F-0C5582616E1C}" dt="2024-03-31T18:05:21.930" v="5162" actId="478"/>
          <ac:spMkLst>
            <pc:docMk/>
            <pc:sldMk cId="859251983" sldId="279"/>
            <ac:spMk id="3" creationId="{3DB283AC-4279-DAD1-25FF-D88B792EAE5F}"/>
          </ac:spMkLst>
        </pc:spChg>
        <pc:picChg chg="del">
          <ac:chgData name="Thiago Freitas Quiróz Sánchez" userId="a4feda23babe96d2" providerId="LiveId" clId="{430CC998-A93B-4368-AF4F-0C5582616E1C}" dt="2024-03-31T18:05:21.077" v="5161" actId="478"/>
          <ac:picMkLst>
            <pc:docMk/>
            <pc:sldMk cId="859251983" sldId="279"/>
            <ac:picMk id="4" creationId="{D373A53D-C9F4-B060-C1C4-E3D2E3E17A0B}"/>
          </ac:picMkLst>
        </pc:picChg>
        <pc:picChg chg="add mod">
          <ac:chgData name="Thiago Freitas Quiróz Sánchez" userId="a4feda23babe96d2" providerId="LiveId" clId="{430CC998-A93B-4368-AF4F-0C5582616E1C}" dt="2024-04-21T20:56:08.778" v="5647" actId="14826"/>
          <ac:picMkLst>
            <pc:docMk/>
            <pc:sldMk cId="859251983" sldId="279"/>
            <ac:picMk id="5" creationId="{DFD4C87A-1BB1-DD25-53E7-818C90FD8E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CEFD7-3D79-3537-57DD-2BB992794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A5BD1D-AABD-E69C-1E38-AB80E727F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56C9A0-9FE9-86A7-6856-8E3E01F1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20ACC9-5A99-A122-AD7D-5BBC3B2B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4BCD0D-8804-640C-5451-38E2C720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2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34725-E410-22FA-E116-421B66EC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25003C-5D48-903F-4D92-402AD5B2E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CF2A8-F394-1088-3835-753D7BAA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F8287-739F-F1A9-B03E-64F8359A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9EF4DA-07F6-0E24-B388-66CBDECE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6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356F9F-702C-6C63-0CFB-DAABB73B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B59302-372B-2EAC-7409-9F7B37C9B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5CA9B2-E524-CA24-6E9C-56FE3034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BBED3C-3014-9F3E-F04C-538E38E7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53BA1-3675-2A81-971F-23C13655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26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1397B-5C5E-BE5B-BA8E-0FBB53E4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E8791D-8BAB-1A56-FA30-4CF89CEE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EA14DB-664D-B0CE-A86D-F8FC20EE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45BE37-ABFA-F04A-89C1-D3147D1F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372DA0-D2AB-2BE2-3C60-B5650FD8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6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C5C51-F6C1-E3E5-CA13-7BA53F68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CA9791-E190-E5C5-4EF8-923F6E8A9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28EE34-F603-5C83-B356-B28967F6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92F69B-9D3E-7874-0D4B-36D9D541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3B9450-FC62-8DB5-C630-DCFEEF9D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17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5F2A5-A780-2A48-9F88-9A0CA066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92D46-DA5B-679A-C872-FE303A48B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DFB3F1-BE8E-4769-C005-FAB317B3A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CC6266-C33E-9368-5B0D-CB5FC900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46A721-6640-6B08-9C2D-A1D386F0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D77FD2-C86C-8D8F-A992-7DAD9977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66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8A160-53F5-E7C9-E7AA-4D47317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F3AC81-B827-838E-EDE9-AAD83FF46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961A7C-7AAC-9188-803C-78689F54C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A666C0-D62F-FDC8-1DAB-750B10EF8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56C57A-D2D2-7125-DCF9-F5BE6C23E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E8C7F5-CB26-AE5A-1A19-09832685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2D9D6C3-B913-C637-2B4E-01C4D30C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2F8F9A-0072-7100-DC2C-B9BB98B1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64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488BF-0164-EC94-4124-31E8CC48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CC77DA-CD34-6C63-493D-8C98A36E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D0B5C3-E872-E405-8DBA-CCA25B93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BCBFD6-88CC-D653-902F-043E91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69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F133ED-A3DE-16A8-D8B1-4A53C8D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83DF61-9185-B5B3-EF90-8BB70FCB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8027F-1396-1B5B-160F-81FB06F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17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25116-3303-0865-01B3-3D0E0F52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2A7E2-5196-8F4E-8AC4-A1C95A95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606DB3-E505-9C64-57CE-ACBAD2E9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9D0D0C-E0BC-E49C-8157-1D1236F6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9AA63F-73C3-BA72-9175-1C7E1917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E541A4-D02D-ED39-1556-FA36C730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8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FDB99-2400-5B60-A46F-E0416B20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490621-7632-B77E-40B9-A998FC352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CC9C2D-EA57-1200-A1F0-2C876ED15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2CAEE0-285B-7291-A16F-00E57729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F19D3F-0281-F67C-097A-D89195DF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8EA310-8E4B-496A-4D21-DAB76DF2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70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6C5090F-D486-7EAD-F131-08B2BA85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2A59E3-C752-E94D-6E66-DEB9E6A91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176B49-64C0-BA10-2578-BFC806491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F72F6-E571-4C7E-8917-7F403B88CCE5}" type="datetimeFigureOut">
              <a:rPr lang="pt-BR" smtClean="0"/>
              <a:t>23/04/2024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228E59-5996-AAC2-E9D2-D0E80BFDC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E9A5DF-1050-4500-AE18-8C28ED5C5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B5C17-B234-4DFE-955E-4CD6CA295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9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F30C7-F111-E9E3-1A20-51084BC02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699"/>
            <a:ext cx="9144000" cy="23876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Aptos Black" panose="020F0502020204030204" pitchFamily="34" charset="0"/>
              </a:rPr>
              <a:t>Projeto Django: </a:t>
            </a:r>
            <a:r>
              <a:rPr lang="pt-BR" dirty="0" err="1">
                <a:solidFill>
                  <a:schemeClr val="bg1"/>
                </a:solidFill>
                <a:latin typeface="Aptos Black" panose="020F0502020204030204" pitchFamily="34" charset="0"/>
              </a:rPr>
              <a:t>Bibliohub</a:t>
            </a:r>
            <a:endParaRPr lang="pt-BR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4FBECFB-06AF-6A27-A893-5A83AA15D2E0}"/>
              </a:ext>
            </a:extLst>
          </p:cNvPr>
          <p:cNvCxnSpPr/>
          <p:nvPr/>
        </p:nvCxnSpPr>
        <p:spPr>
          <a:xfrm>
            <a:off x="1625600" y="4114316"/>
            <a:ext cx="8940800" cy="0"/>
          </a:xfrm>
          <a:prstGeom prst="line">
            <a:avLst/>
          </a:prstGeom>
          <a:ln w="25400" cap="rnd">
            <a:solidFill>
              <a:srgbClr val="44B78B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53717BEB-7040-FAE6-DC43-BA7F6479C5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559538" y="4137749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48C60D56-8D20-0496-EF04-0C5F43C7B6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0" y="0"/>
            <a:ext cx="3632462" cy="2720252"/>
          </a:xfrm>
          <a:prstGeom prst="rtTriangle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A2E3C6-5AE5-78C7-0480-BD41E18EFF4A}"/>
              </a:ext>
            </a:extLst>
          </p:cNvPr>
          <p:cNvSpPr txBox="1"/>
          <p:nvPr/>
        </p:nvSpPr>
        <p:spPr>
          <a:xfrm>
            <a:off x="4097127" y="4304996"/>
            <a:ext cx="3997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ptos" panose="020B0004020202020204" pitchFamily="34" charset="0"/>
              </a:rPr>
              <a:t>Um acervo de livros para leitores</a:t>
            </a:r>
          </a:p>
        </p:txBody>
      </p:sp>
    </p:spTree>
    <p:extLst>
      <p:ext uri="{BB962C8B-B14F-4D97-AF65-F5344CB8AC3E}">
        <p14:creationId xmlns:p14="http://schemas.microsoft.com/office/powerpoint/2010/main" val="189979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2E16A7-5C45-9A02-1236-6AF8F8CF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742838"/>
            <a:ext cx="5344271" cy="3372321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287F39-99A6-DE0E-B025-884BA046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05" y="1679475"/>
            <a:ext cx="3687797" cy="3499050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3767205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4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Então, vamos fazer nossa própria tela de cadastro!</a:t>
            </a:r>
          </a:p>
        </p:txBody>
      </p:sp>
    </p:spTree>
    <p:extLst>
      <p:ext uri="{BB962C8B-B14F-4D97-AF65-F5344CB8AC3E}">
        <p14:creationId xmlns:p14="http://schemas.microsoft.com/office/powerpoint/2010/main" val="690422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080B7C-ECA4-FBA2-3B78-5FD07867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6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650457-0C8B-C0FF-9C4F-3338BC1C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88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5CD7480-35A1-6674-EABA-5634D5FE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99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791972-7525-7831-0004-F543726C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21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13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Antes de vermos como ficou nossa nova página, vamos melhorar nosso header. 🎨</a:t>
            </a:r>
          </a:p>
        </p:txBody>
      </p:sp>
    </p:spTree>
    <p:extLst>
      <p:ext uri="{BB962C8B-B14F-4D97-AF65-F5344CB8AC3E}">
        <p14:creationId xmlns:p14="http://schemas.microsoft.com/office/powerpoint/2010/main" val="9590207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59D236-890D-13E4-35C5-D2CB160F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9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4B6DA01-561B-68FD-B32A-3AE32390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99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6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 sim, vamos ver o resultado!</a:t>
            </a:r>
          </a:p>
        </p:txBody>
      </p:sp>
    </p:spTree>
    <p:extLst>
      <p:ext uri="{BB962C8B-B14F-4D97-AF65-F5344CB8AC3E}">
        <p14:creationId xmlns:p14="http://schemas.microsoft.com/office/powerpoint/2010/main" val="2701827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C2780D-F123-3BF3-7549-81006667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319E4BB-29A8-0CFD-04A9-75C5533A887C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A beleza do front-</a:t>
            </a:r>
            <a:r>
              <a:rPr lang="pt-BR" sz="2400" dirty="0" err="1">
                <a:solidFill>
                  <a:srgbClr val="0E1117"/>
                </a:solidFill>
              </a:rPr>
              <a:t>end</a:t>
            </a:r>
            <a:r>
              <a:rPr lang="pt-BR" sz="2400" dirty="0">
                <a:solidFill>
                  <a:srgbClr val="0E1117"/>
                </a:solidFill>
              </a:rPr>
              <a:t> a gente se preocupa depois 🤫</a:t>
            </a:r>
          </a:p>
        </p:txBody>
      </p:sp>
    </p:spTree>
    <p:extLst>
      <p:ext uri="{BB962C8B-B14F-4D97-AF65-F5344CB8AC3E}">
        <p14:creationId xmlns:p14="http://schemas.microsoft.com/office/powerpoint/2010/main" val="5523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875002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py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 manage.py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startapp</a:t>
            </a:r>
            <a:endParaRPr lang="pt-BR" sz="6600" dirty="0">
              <a:solidFill>
                <a:srgbClr val="0E1117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4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O que acontece se clicarmos no botão “Adicionar no Acervo”? 🤔</a:t>
            </a:r>
          </a:p>
        </p:txBody>
      </p:sp>
    </p:spTree>
    <p:extLst>
      <p:ext uri="{BB962C8B-B14F-4D97-AF65-F5344CB8AC3E}">
        <p14:creationId xmlns:p14="http://schemas.microsoft.com/office/powerpoint/2010/main" val="1836378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791EE3-BDBB-3EAD-D60B-AF01B5EF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319E4BB-29A8-0CFD-04A9-75C5533A887C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0E1117"/>
                </a:solidFill>
              </a:rPr>
              <a:t>Acontece erro!</a:t>
            </a:r>
          </a:p>
        </p:txBody>
      </p:sp>
    </p:spTree>
    <p:extLst>
      <p:ext uri="{BB962C8B-B14F-4D97-AF65-F5344CB8AC3E}">
        <p14:creationId xmlns:p14="http://schemas.microsoft.com/office/powerpoint/2010/main" val="2595682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12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Então vamos criar uma rota do método POST: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/adicionar-livro-acervo/cadastrar/</a:t>
            </a:r>
          </a:p>
        </p:txBody>
      </p:sp>
    </p:spTree>
    <p:extLst>
      <p:ext uri="{BB962C8B-B14F-4D97-AF65-F5344CB8AC3E}">
        <p14:creationId xmlns:p14="http://schemas.microsoft.com/office/powerpoint/2010/main" val="37934450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9DFCF1-8B66-20BE-5B94-75489722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1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243749-4202-4D00-CFC0-72FE3BE8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45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0D09E-F978-DFC4-FC55-64DA0187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26D3331-F784-EE29-2A98-02E90CD4D8BE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0E1117"/>
                </a:solidFill>
              </a:rPr>
              <a:t>Funcionou!</a:t>
            </a:r>
          </a:p>
        </p:txBody>
      </p:sp>
    </p:spTree>
    <p:extLst>
      <p:ext uri="{BB962C8B-B14F-4D97-AF65-F5344CB8AC3E}">
        <p14:creationId xmlns:p14="http://schemas.microsoft.com/office/powerpoint/2010/main" val="2544291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5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Agora, vamos incluir um botão para excluir um livro respectivo?</a:t>
            </a:r>
          </a:p>
        </p:txBody>
      </p:sp>
    </p:spTree>
    <p:extLst>
      <p:ext uri="{BB962C8B-B14F-4D97-AF65-F5344CB8AC3E}">
        <p14:creationId xmlns:p14="http://schemas.microsoft.com/office/powerpoint/2010/main" val="17186367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6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Voltemos para o “meu_acervo.html”</a:t>
            </a:r>
          </a:p>
        </p:txBody>
      </p:sp>
    </p:spTree>
    <p:extLst>
      <p:ext uri="{BB962C8B-B14F-4D97-AF65-F5344CB8AC3E}">
        <p14:creationId xmlns:p14="http://schemas.microsoft.com/office/powerpoint/2010/main" val="9681963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D2F50C-1C7D-B79E-488A-8DD8DBFC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20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BD478D-2ADB-AB72-696B-BA2A9A26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4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C12099-D6E4-FC3D-FFF5-03B264EA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35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4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Mas ainda não funciona! Não temos a função na </a:t>
            </a:r>
            <a:r>
              <a:rPr lang="pt-BR" sz="66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view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8007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875006"/>
            <a:ext cx="105512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Nesse caso, vamos fazer!</a:t>
            </a:r>
          </a:p>
        </p:txBody>
      </p:sp>
    </p:spTree>
    <p:extLst>
      <p:ext uri="{BB962C8B-B14F-4D97-AF65-F5344CB8AC3E}">
        <p14:creationId xmlns:p14="http://schemas.microsoft.com/office/powerpoint/2010/main" val="1102228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B135A8-9BAA-E2A8-835A-F18D06E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78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34EBAB-3144-A211-2342-CB117BA7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74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13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Os métodos mais comuns para requisições são: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GET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POST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PUT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PATCH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 e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DELETE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7774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441096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Ué, mas então por que uma exclusão de método POST?</a:t>
            </a:r>
          </a:p>
        </p:txBody>
      </p:sp>
      <p:pic>
        <p:nvPicPr>
          <p:cNvPr id="5" name="Imagem 4" descr="Uma imagem contendo água, monitor, homem, gato&#10;&#10;Descrição gerada automaticamente">
            <a:extLst>
              <a:ext uri="{FF2B5EF4-FFF2-40B4-BE49-F238E27FC236}">
                <a16:creationId xmlns:a16="http://schemas.microsoft.com/office/drawing/2014/main" id="{9E2507D9-3AAE-5F68-0782-A5A249454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02" y="2782407"/>
            <a:ext cx="4845996" cy="3634497"/>
          </a:xfrm>
          <a:prstGeom prst="rect">
            <a:avLst/>
          </a:prstGeom>
          <a:ln w="38100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39171834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4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Gambiarra para fugirmos do uso de </a:t>
            </a:r>
            <a:r>
              <a:rPr lang="pt-BR" sz="66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JavaScript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 e manipulação de DOM! 😅</a:t>
            </a:r>
          </a:p>
        </p:txBody>
      </p:sp>
    </p:spTree>
    <p:extLst>
      <p:ext uri="{BB962C8B-B14F-4D97-AF65-F5344CB8AC3E}">
        <p14:creationId xmlns:p14="http://schemas.microsoft.com/office/powerpoint/2010/main" val="1900932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5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A ideia aqui é sermos práticos!</a:t>
            </a:r>
          </a:p>
        </p:txBody>
      </p:sp>
    </p:spTree>
    <p:extLst>
      <p:ext uri="{BB962C8B-B14F-4D97-AF65-F5344CB8AC3E}">
        <p14:creationId xmlns:p14="http://schemas.microsoft.com/office/powerpoint/2010/main" val="35552250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4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Um 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&lt;</a:t>
            </a:r>
            <a:r>
              <a:rPr lang="pt-BR" sz="6600" dirty="0" err="1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form</a:t>
            </a:r>
            <a:r>
              <a:rPr lang="pt-BR" sz="6600" dirty="0">
                <a:solidFill>
                  <a:schemeClr val="bg1"/>
                </a:solidFill>
                <a:highlight>
                  <a:srgbClr val="44B78B"/>
                </a:highlight>
                <a:latin typeface="Aptos SemiBold" panose="020B0004020202020204" pitchFamily="34" charset="0"/>
              </a:rPr>
              <a:t>&gt;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 no HTML só funciona por meio dos métodos GET e POST.</a:t>
            </a:r>
          </a:p>
        </p:txBody>
      </p:sp>
    </p:spTree>
    <p:extLst>
      <p:ext uri="{BB962C8B-B14F-4D97-AF65-F5344CB8AC3E}">
        <p14:creationId xmlns:p14="http://schemas.microsoft.com/office/powerpoint/2010/main" val="2602082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6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E aí, gostou do projeto? O Django é muito prático, né?</a:t>
            </a:r>
          </a:p>
        </p:txBody>
      </p:sp>
    </p:spTree>
    <p:extLst>
      <p:ext uri="{BB962C8B-B14F-4D97-AF65-F5344CB8AC3E}">
        <p14:creationId xmlns:p14="http://schemas.microsoft.com/office/powerpoint/2010/main" val="139785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2EB7AA-FB05-610D-1DD7-8C0AC0ED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2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ECE64D9-28C9-5853-E50B-7341D371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EA8F53-A12A-F5B7-44A0-608AB91207E8}"/>
              </a:ext>
            </a:extLst>
          </p:cNvPr>
          <p:cNvSpPr txBox="1"/>
          <p:nvPr/>
        </p:nvSpPr>
        <p:spPr>
          <a:xfrm>
            <a:off x="820366" y="5229101"/>
            <a:ext cx="105512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Obrigado por participar!</a:t>
            </a:r>
          </a:p>
        </p:txBody>
      </p:sp>
    </p:spTree>
    <p:extLst>
      <p:ext uri="{BB962C8B-B14F-4D97-AF65-F5344CB8AC3E}">
        <p14:creationId xmlns:p14="http://schemas.microsoft.com/office/powerpoint/2010/main" val="419104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Vamos criar o nosso primeiro </a:t>
            </a:r>
            <a:r>
              <a:rPr lang="pt-BR" sz="66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template</a:t>
            </a:r>
            <a:endParaRPr lang="pt-BR" sz="6600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7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836295-FF0F-9CC4-4968-88F0D1DC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041DEA-1E8F-2F43-4A1E-79A5F65C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CC47467-9FE5-CE29-72E6-1E27043D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B4A0998-AD16-43C6-E940-1FA2A373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32"/>
            <a:ext cx="12192000" cy="6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Passe o diretório da pasta “</a:t>
            </a:r>
            <a:r>
              <a:rPr lang="pt-BR" sz="66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templates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” no “settings.py”</a:t>
            </a:r>
          </a:p>
        </p:txBody>
      </p:sp>
    </p:spTree>
    <p:extLst>
      <p:ext uri="{BB962C8B-B14F-4D97-AF65-F5344CB8AC3E}">
        <p14:creationId xmlns:p14="http://schemas.microsoft.com/office/powerpoint/2010/main" val="18055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5FD244A-AFFB-37DD-AAAE-A8A5C2168B40}"/>
              </a:ext>
            </a:extLst>
          </p:cNvPr>
          <p:cNvSpPr txBox="1"/>
          <p:nvPr/>
        </p:nvSpPr>
        <p:spPr>
          <a:xfrm>
            <a:off x="717732" y="2151727"/>
            <a:ext cx="5378268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Criar um ambiente virtual Python (</a:t>
            </a:r>
            <a:r>
              <a:rPr lang="pt-BR" sz="32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venv</a:t>
            </a: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Instalar o Django na </a:t>
            </a:r>
            <a:r>
              <a:rPr lang="pt-BR" sz="3200" i="1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venv</a:t>
            </a: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;</a:t>
            </a:r>
            <a:endParaRPr lang="pt-BR" sz="3200" i="1" dirty="0">
              <a:solidFill>
                <a:schemeClr val="bg1"/>
              </a:solidFill>
              <a:latin typeface="Aptos SemiBold" panose="020B00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Inicializar o projeto em Django.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3DEBA7-CEAA-A9F5-2165-D69DE9E4479E}"/>
              </a:ext>
            </a:extLst>
          </p:cNvPr>
          <p:cNvSpPr txBox="1"/>
          <p:nvPr/>
        </p:nvSpPr>
        <p:spPr>
          <a:xfrm>
            <a:off x="7115290" y="2225425"/>
            <a:ext cx="507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py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–m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venv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.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venv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FAD1BA-3B3C-A446-50B4-438AC874D777}"/>
              </a:ext>
            </a:extLst>
          </p:cNvPr>
          <p:cNvSpPr txBox="1"/>
          <p:nvPr/>
        </p:nvSpPr>
        <p:spPr>
          <a:xfrm>
            <a:off x="7147122" y="3198167"/>
            <a:ext cx="504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pip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install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django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95B7CA-E1D5-56C7-6E7A-FAAF7D6DC44D}"/>
              </a:ext>
            </a:extLst>
          </p:cNvPr>
          <p:cNvSpPr txBox="1"/>
          <p:nvPr/>
        </p:nvSpPr>
        <p:spPr>
          <a:xfrm>
            <a:off x="7115290" y="4170909"/>
            <a:ext cx="507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django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-admin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startproject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EF642390-EA76-3D29-C357-345562E43BDC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6096000" y="2456258"/>
            <a:ext cx="1019290" cy="972742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3831FE56-9F68-2083-1511-03FD08DF551D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6096000" y="3429000"/>
            <a:ext cx="1051122" cy="12700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32D808AC-3D0C-71C7-AE24-AA59904941D0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6096000" y="3429000"/>
            <a:ext cx="1019290" cy="972742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3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BFF01C-F995-A4F8-898D-3E745FA5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3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EFE39E-1F6A-C864-CFCD-571298C8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32"/>
            <a:ext cx="12192000" cy="6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5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colocar uma autenticação obrigatória</a:t>
            </a:r>
          </a:p>
        </p:txBody>
      </p:sp>
    </p:spTree>
    <p:extLst>
      <p:ext uri="{BB962C8B-B14F-4D97-AF65-F5344CB8AC3E}">
        <p14:creationId xmlns:p14="http://schemas.microsoft.com/office/powerpoint/2010/main" val="33045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DAF60-A754-C247-1E9B-45752E9E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3CB8A7-18A6-EBCC-EE0E-C4A8C9EF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5FD244A-AFFB-37DD-AAAE-A8A5C2168B40}"/>
              </a:ext>
            </a:extLst>
          </p:cNvPr>
          <p:cNvSpPr txBox="1"/>
          <p:nvPr/>
        </p:nvSpPr>
        <p:spPr>
          <a:xfrm>
            <a:off x="717732" y="3136612"/>
            <a:ext cx="537826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Instale o “</a:t>
            </a:r>
            <a:r>
              <a:rPr lang="pt-BR" sz="32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django-allauth</a:t>
            </a: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”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FAD1BA-3B3C-A446-50B4-438AC874D777}"/>
              </a:ext>
            </a:extLst>
          </p:cNvPr>
          <p:cNvSpPr txBox="1"/>
          <p:nvPr/>
        </p:nvSpPr>
        <p:spPr>
          <a:xfrm>
            <a:off x="7147122" y="3198166"/>
            <a:ext cx="504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pip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install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django-allauth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Ajuste as configurações do Django</a:t>
            </a:r>
          </a:p>
        </p:txBody>
      </p:sp>
    </p:spTree>
    <p:extLst>
      <p:ext uri="{BB962C8B-B14F-4D97-AF65-F5344CB8AC3E}">
        <p14:creationId xmlns:p14="http://schemas.microsoft.com/office/powerpoint/2010/main" val="3237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71624E-7707-3152-7D63-33B985BB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45166D2-C5E6-66B2-D8D7-4AD4AB13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8A1DD68-1E28-E7F8-B8B0-D9047D84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455D2-C74E-E8F4-7D4F-5B2A8F89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6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09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 vamos configurar as rotas de autenticação e logo em seguida fazer um novo “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migrate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370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4319670-569C-81F8-6A7E-0503B903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B26DB9-396C-7FC2-89A6-D30C1197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8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2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adicionar um </a:t>
            </a:r>
            <a:r>
              <a:rPr lang="pt-BR" sz="6600" i="1" dirty="0">
                <a:solidFill>
                  <a:srgbClr val="0E1117"/>
                </a:solidFill>
                <a:latin typeface="Aptos SemiBold" panose="020B0004020202020204" pitchFamily="34" charset="0"/>
              </a:rPr>
              <a:t>favicon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6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9FE097-D253-480D-0622-782CD207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Quais as configurações do “</a:t>
            </a:r>
            <a:r>
              <a:rPr lang="pt-BR" sz="66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allauth</a:t>
            </a:r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” para o nosso projeto?</a:t>
            </a:r>
          </a:p>
        </p:txBody>
      </p:sp>
    </p:spTree>
    <p:extLst>
      <p:ext uri="{BB962C8B-B14F-4D97-AF65-F5344CB8AC3E}">
        <p14:creationId xmlns:p14="http://schemas.microsoft.com/office/powerpoint/2010/main" val="177641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1F2FB9-F1D9-3289-0856-E2E20FB4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2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1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terminar de configurar o nosso “settings.py”</a:t>
            </a:r>
          </a:p>
        </p:txBody>
      </p:sp>
    </p:spTree>
    <p:extLst>
      <p:ext uri="{BB962C8B-B14F-4D97-AF65-F5344CB8AC3E}">
        <p14:creationId xmlns:p14="http://schemas.microsoft.com/office/powerpoint/2010/main" val="2593303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808AD-2453-6718-32A2-E8F605E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3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C041AF-6AFB-0DD5-E47A-1F4EC680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0" y="2875002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py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 manage.py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runserver</a:t>
            </a:r>
            <a:endParaRPr lang="pt-BR" sz="6600" dirty="0">
              <a:solidFill>
                <a:srgbClr val="0E1117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BC3971-10B9-8933-F031-F6534C8E10D4}"/>
              </a:ext>
            </a:extLst>
          </p:cNvPr>
          <p:cNvSpPr txBox="1"/>
          <p:nvPr/>
        </p:nvSpPr>
        <p:spPr>
          <a:xfrm>
            <a:off x="7613515" y="701456"/>
            <a:ext cx="35538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0E1117"/>
                </a:solidFill>
              </a:rPr>
              <a:t>Porta padrão: 8000</a:t>
            </a:r>
          </a:p>
        </p:txBody>
      </p: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71121FD8-9CC3-8C36-BA0D-EB2594B27267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5400000" flipH="1" flipV="1">
            <a:off x="5914178" y="1175666"/>
            <a:ext cx="1881158" cy="1517515"/>
          </a:xfrm>
          <a:prstGeom prst="curvedConnector2">
            <a:avLst/>
          </a:prstGeom>
          <a:ln w="38100" cap="rnd">
            <a:solidFill>
              <a:srgbClr val="0C4B33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24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67AC32-C76C-C7AB-172F-6EEA468E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840D3F1-4A08-0927-DE1E-9A2FA30F1296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Pós tradução para português do Brasil</a:t>
            </a:r>
          </a:p>
        </p:txBody>
      </p:sp>
    </p:spTree>
    <p:extLst>
      <p:ext uri="{BB962C8B-B14F-4D97-AF65-F5344CB8AC3E}">
        <p14:creationId xmlns:p14="http://schemas.microsoft.com/office/powerpoint/2010/main" val="3765135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B966CD-0406-4C9F-E474-082A3F51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96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7C75374-582B-FE5B-C48F-AE15B20C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E845FC-4202-B85D-9DCB-4302C1909CAB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Aproveitaremos para adicionar as rotas de </a:t>
            </a:r>
            <a:r>
              <a:rPr lang="pt-BR" sz="2400" i="1" dirty="0" err="1">
                <a:solidFill>
                  <a:srgbClr val="0E1117"/>
                </a:solidFill>
              </a:rPr>
              <a:t>static</a:t>
            </a:r>
            <a:r>
              <a:rPr lang="pt-BR" sz="2400" dirty="0">
                <a:solidFill>
                  <a:srgbClr val="0E1117"/>
                </a:solidFill>
              </a:rPr>
              <a:t> e </a:t>
            </a:r>
            <a:r>
              <a:rPr lang="pt-BR" sz="2400" i="1" dirty="0">
                <a:solidFill>
                  <a:srgbClr val="0E1117"/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11303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153900" y="2705725"/>
            <a:ext cx="436659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Django: O que é o </a:t>
            </a:r>
            <a:r>
              <a:rPr lang="pt-BR" sz="4400" i="1" dirty="0" err="1">
                <a:solidFill>
                  <a:schemeClr val="bg1"/>
                </a:solidFill>
                <a:latin typeface="Aptos SemiBold" panose="020B0004020202020204" pitchFamily="34" charset="0"/>
              </a:rPr>
              <a:t>static</a:t>
            </a:r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São aqueles arquivos que não mudam frequentemente e são usados em várias páginas do site, onde são carregados uma vez no servidor e geralmente servidos da mesma forma para todos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678244-603B-4EA1-7E14-362EF0BD3F79}"/>
              </a:ext>
            </a:extLst>
          </p:cNvPr>
          <p:cNvSpPr txBox="1"/>
          <p:nvPr/>
        </p:nvSpPr>
        <p:spPr>
          <a:xfrm>
            <a:off x="2542162" y="606171"/>
            <a:ext cx="35538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CSS, </a:t>
            </a:r>
            <a:r>
              <a:rPr lang="pt-BR" sz="2000" dirty="0" err="1">
                <a:solidFill>
                  <a:schemeClr val="bg1"/>
                </a:solidFill>
              </a:rPr>
              <a:t>JavaScript</a:t>
            </a:r>
            <a:r>
              <a:rPr lang="pt-BR" sz="2000" dirty="0">
                <a:solidFill>
                  <a:schemeClr val="bg1"/>
                </a:solidFill>
              </a:rPr>
              <a:t> e imagens</a:t>
            </a:r>
          </a:p>
        </p:txBody>
      </p: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814EC3C0-299A-2046-D72D-E7FB5B72415A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V="1">
            <a:off x="6882188" y="20038"/>
            <a:ext cx="898674" cy="2471050"/>
          </a:xfrm>
          <a:prstGeom prst="curvedConnector2">
            <a:avLst/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46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153900" y="2705725"/>
            <a:ext cx="436659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Django: O que é o </a:t>
            </a:r>
            <a:r>
              <a:rPr lang="pt-BR" sz="4400" i="1" dirty="0">
                <a:solidFill>
                  <a:schemeClr val="bg1"/>
                </a:solidFill>
                <a:latin typeface="Aptos SemiBold" panose="020B0004020202020204" pitchFamily="34" charset="0"/>
              </a:rPr>
              <a:t>media</a:t>
            </a:r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São aqueles arquivos que os usuários carregam através da aplicação durante o uso. São dinâmicos e gerenciados pelo Django através de modelos.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914653-D839-D0ED-87D1-96841E6812E3}"/>
              </a:ext>
            </a:extLst>
          </p:cNvPr>
          <p:cNvSpPr txBox="1"/>
          <p:nvPr/>
        </p:nvSpPr>
        <p:spPr>
          <a:xfrm>
            <a:off x="2542162" y="452283"/>
            <a:ext cx="35538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Imagens, documentos, vídeos e áudios</a:t>
            </a:r>
          </a:p>
        </p:txBody>
      </p:sp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93008D55-0D3A-C56D-29A8-ED5993BF480D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6882188" y="20038"/>
            <a:ext cx="898674" cy="2471050"/>
          </a:xfrm>
          <a:prstGeom prst="curvedConnector2">
            <a:avLst/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17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5FD244A-AFFB-37DD-AAAE-A8A5C2168B40}"/>
              </a:ext>
            </a:extLst>
          </p:cNvPr>
          <p:cNvSpPr txBox="1"/>
          <p:nvPr/>
        </p:nvSpPr>
        <p:spPr>
          <a:xfrm>
            <a:off x="717732" y="2397949"/>
            <a:ext cx="537826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Coletar todos os arquivos estáticos dos diferentes apps e bibliotecas de terceiros e centralizá-los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FAD1BA-3B3C-A446-50B4-438AC874D777}"/>
              </a:ext>
            </a:extLst>
          </p:cNvPr>
          <p:cNvSpPr txBox="1"/>
          <p:nvPr/>
        </p:nvSpPr>
        <p:spPr>
          <a:xfrm>
            <a:off x="7147122" y="3198166"/>
            <a:ext cx="504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py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manage.py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collectstatic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7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FC1E29-235D-9A5C-5DF9-04354514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93" y="935654"/>
            <a:ext cx="2817414" cy="4986691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1663858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10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 vamos deixar o nosso front-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end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 mais bonito! Para agilizar e simplificar, que tal usarmos o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bootstrap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? ✨</a:t>
            </a:r>
          </a:p>
        </p:txBody>
      </p:sp>
    </p:spTree>
    <p:extLst>
      <p:ext uri="{BB962C8B-B14F-4D97-AF65-F5344CB8AC3E}">
        <p14:creationId xmlns:p14="http://schemas.microsoft.com/office/powerpoint/2010/main" val="940519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Usando o Node.js? Não, importaremos o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Bootstrap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 5 e seus ícones via CDN.</a:t>
            </a:r>
          </a:p>
        </p:txBody>
      </p:sp>
    </p:spTree>
    <p:extLst>
      <p:ext uri="{BB962C8B-B14F-4D97-AF65-F5344CB8AC3E}">
        <p14:creationId xmlns:p14="http://schemas.microsoft.com/office/powerpoint/2010/main" val="4232695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Mas não se engane, poderíamos usar o Node.js junto com o Django!</a:t>
            </a:r>
          </a:p>
        </p:txBody>
      </p:sp>
    </p:spTree>
    <p:extLst>
      <p:ext uri="{BB962C8B-B14F-4D97-AF65-F5344CB8AC3E}">
        <p14:creationId xmlns:p14="http://schemas.microsoft.com/office/powerpoint/2010/main" val="137807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C0F5A90-9584-38AC-93E1-5AB92CF9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32"/>
            <a:ext cx="12192000" cy="6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19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7142E4-1956-CE4C-488D-E7188A73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8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6C5D9B-4851-4C32-412E-2E287E8B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17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837D24-48DC-ACE4-9885-D9D325D4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0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245E9D8-0E39-600A-DEE4-CE83A6F3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6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E3B789-1A4E-FF89-1880-F2283E53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3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Esse HTML é a página “Meu Acervo”, então vamos colocá-la em nosso app</a:t>
            </a:r>
          </a:p>
        </p:txBody>
      </p:sp>
    </p:spTree>
    <p:extLst>
      <p:ext uri="{BB962C8B-B14F-4D97-AF65-F5344CB8AC3E}">
        <p14:creationId xmlns:p14="http://schemas.microsoft.com/office/powerpoint/2010/main" val="431379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9B008A-F9FE-925F-9AFE-6BE0F228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9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042B7F7-6F6D-E036-7486-A1B07DDF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64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Também teremos uma página de cadastro, nesse caso o front vai se repetir.</a:t>
            </a:r>
          </a:p>
        </p:txBody>
      </p:sp>
    </p:spTree>
    <p:extLst>
      <p:ext uri="{BB962C8B-B14F-4D97-AF65-F5344CB8AC3E}">
        <p14:creationId xmlns:p14="http://schemas.microsoft.com/office/powerpoint/2010/main" val="4126190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3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Como deixar isso mais escalável? 🤔</a:t>
            </a:r>
          </a:p>
        </p:txBody>
      </p:sp>
    </p:spTree>
    <p:extLst>
      <p:ext uri="{BB962C8B-B14F-4D97-AF65-F5344CB8AC3E}">
        <p14:creationId xmlns:p14="http://schemas.microsoft.com/office/powerpoint/2010/main" val="148318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9F45A27-EC72-1B10-EF3E-DA897033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2704999"/>
            <a:ext cx="11793596" cy="1448002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2389243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153900" y="2705725"/>
            <a:ext cx="436659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Django: </a:t>
            </a:r>
            <a:r>
              <a:rPr lang="pt-BR" sz="4400" i="1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template</a:t>
            </a:r>
            <a:r>
              <a:rPr lang="pt-BR" sz="4400" i="1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pt-BR" sz="4400" i="1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tags</a:t>
            </a:r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São ferramentas especiais do Django, usadas dentro dos </a:t>
            </a:r>
            <a:r>
              <a:rPr lang="pt-BR" sz="2400" dirty="0" err="1">
                <a:solidFill>
                  <a:srgbClr val="0E1117"/>
                </a:solidFill>
              </a:rPr>
              <a:t>templates</a:t>
            </a:r>
            <a:r>
              <a:rPr lang="pt-BR" sz="2400" dirty="0">
                <a:solidFill>
                  <a:srgbClr val="0E1117"/>
                </a:solidFill>
              </a:rPr>
              <a:t> para inserir dados dinâmicos, controlar a lógica de fluxo ou gerenciar outros aspectos dinâmicos da página.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40ECF4-F72A-62BB-9BA4-19BE1EA5CC7E}"/>
              </a:ext>
            </a:extLst>
          </p:cNvPr>
          <p:cNvSpPr txBox="1"/>
          <p:nvPr/>
        </p:nvSpPr>
        <p:spPr>
          <a:xfrm>
            <a:off x="3586264" y="547805"/>
            <a:ext cx="25097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Lembra do PHP?</a:t>
            </a:r>
          </a:p>
        </p:txBody>
      </p:sp>
      <p:cxnSp>
        <p:nvCxnSpPr>
          <p:cNvPr id="7" name="Conector: Curvo 6">
            <a:extLst>
              <a:ext uri="{FF2B5EF4-FFF2-40B4-BE49-F238E27FC236}">
                <a16:creationId xmlns:a16="http://schemas.microsoft.com/office/drawing/2014/main" id="{5FD4918D-3BA6-4FFC-0AA6-91FB4A796244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V="1">
            <a:off x="6853005" y="-9145"/>
            <a:ext cx="957040" cy="2471050"/>
          </a:xfrm>
          <a:prstGeom prst="curvedConnector2">
            <a:avLst/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43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3912705" y="612364"/>
            <a:ext cx="43665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Template</a:t>
            </a:r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pt-BR" sz="44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Tags</a:t>
            </a:r>
            <a:endParaRPr lang="pt-BR" sz="4400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80C1BA-1022-AB76-8CE4-F741CE986272}"/>
              </a:ext>
            </a:extLst>
          </p:cNvPr>
          <p:cNvSpPr txBox="1"/>
          <p:nvPr/>
        </p:nvSpPr>
        <p:spPr>
          <a:xfrm>
            <a:off x="515566" y="1936654"/>
            <a:ext cx="345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ptos" panose="020B0004020202020204" pitchFamily="34" charset="0"/>
              </a:rPr>
              <a:t>Bloco: 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{% </a:t>
            </a:r>
            <a:r>
              <a:rPr lang="pt-BR" sz="36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if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%}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8C29E9-4676-F40C-365A-3597053868C0}"/>
              </a:ext>
            </a:extLst>
          </p:cNvPr>
          <p:cNvSpPr txBox="1"/>
          <p:nvPr/>
        </p:nvSpPr>
        <p:spPr>
          <a:xfrm>
            <a:off x="1760707" y="3798987"/>
            <a:ext cx="5897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ptos" panose="020B0004020202020204" pitchFamily="34" charset="0"/>
              </a:rPr>
              <a:t>Variável: 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{{ </a:t>
            </a:r>
            <a:r>
              <a:rPr lang="pt-BR" sz="36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nome_variavel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}}</a:t>
            </a:r>
            <a:endParaRPr lang="pt-BR" sz="36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9E152F-B06E-2979-FC61-8D521F09FF28}"/>
              </a:ext>
            </a:extLst>
          </p:cNvPr>
          <p:cNvSpPr txBox="1"/>
          <p:nvPr/>
        </p:nvSpPr>
        <p:spPr>
          <a:xfrm>
            <a:off x="4315049" y="5153029"/>
            <a:ext cx="613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ptos" panose="020B0004020202020204" pitchFamily="34" charset="0"/>
              </a:rPr>
              <a:t>Carregamento: 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{% </a:t>
            </a:r>
            <a:r>
              <a:rPr lang="pt-BR" sz="36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load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%}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957A09-6463-8DE4-B26C-50EE59BFD27C}"/>
              </a:ext>
            </a:extLst>
          </p:cNvPr>
          <p:cNvSpPr txBox="1"/>
          <p:nvPr/>
        </p:nvSpPr>
        <p:spPr>
          <a:xfrm>
            <a:off x="5291847" y="2415283"/>
            <a:ext cx="6518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ptos" panose="020B0004020202020204" pitchFamily="34" charset="0"/>
              </a:rPr>
              <a:t>Comentário: 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{% </a:t>
            </a:r>
            <a:r>
              <a:rPr lang="pt-BR" sz="36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comment</a:t>
            </a:r>
            <a:r>
              <a:rPr lang="pt-BR" sz="36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%}</a:t>
            </a:r>
          </a:p>
        </p:txBody>
      </p:sp>
    </p:spTree>
    <p:extLst>
      <p:ext uri="{BB962C8B-B14F-4D97-AF65-F5344CB8AC3E}">
        <p14:creationId xmlns:p14="http://schemas.microsoft.com/office/powerpoint/2010/main" val="3423303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279E3A-7000-D0D2-E2F7-82CE6F34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1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E1957E-DF7E-1DF9-E1F1-067CBD19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2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aproveitar e incluir o nosso favicon na página base.</a:t>
            </a:r>
          </a:p>
        </p:txBody>
      </p:sp>
    </p:spTree>
    <p:extLst>
      <p:ext uri="{BB962C8B-B14F-4D97-AF65-F5344CB8AC3E}">
        <p14:creationId xmlns:p14="http://schemas.microsoft.com/office/powerpoint/2010/main" val="2852617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28F7569-969C-EE17-8314-5E6F6166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2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3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Agora, reajustaremos o “meu_acervo.html”</a:t>
            </a:r>
          </a:p>
        </p:txBody>
      </p:sp>
    </p:spTree>
    <p:extLst>
      <p:ext uri="{BB962C8B-B14F-4D97-AF65-F5344CB8AC3E}">
        <p14:creationId xmlns:p14="http://schemas.microsoft.com/office/powerpoint/2010/main" val="422984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153A49-EEEF-40AD-F003-C72A2668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50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130EFF-AA68-10B1-EF26-75080202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4C5EE3-3B94-B3BD-6B33-3E4F80006B50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rgbClr val="0E1117"/>
                </a:solidFill>
              </a:rPr>
              <a:t>Tadããããã</a:t>
            </a:r>
            <a:r>
              <a:rPr lang="pt-BR" sz="2400" dirty="0">
                <a:solidFill>
                  <a:srgbClr val="0E1117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869853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2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Vamos alterar o nome da nossa rota e redirecionar o usuário sempre para ela.</a:t>
            </a:r>
          </a:p>
        </p:txBody>
      </p:sp>
    </p:spTree>
    <p:extLst>
      <p:ext uri="{BB962C8B-B14F-4D97-AF65-F5344CB8AC3E}">
        <p14:creationId xmlns:p14="http://schemas.microsoft.com/office/powerpoint/2010/main" val="394812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153900" y="2705725"/>
            <a:ext cx="436659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ORM: O que são </a:t>
            </a:r>
            <a:r>
              <a:rPr lang="pt-BR" sz="44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migrations</a:t>
            </a:r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E1117"/>
                </a:solidFill>
              </a:rPr>
              <a:t>Permitem que altere a estrutura do banco de dados de forma incremental e controlada, sem a necessidade de recriá-lo do zero a cada alteração. Elas são essenciais para manter o controle das mudanças no esquema do banco.</a:t>
            </a:r>
          </a:p>
        </p:txBody>
      </p:sp>
    </p:spTree>
    <p:extLst>
      <p:ext uri="{BB962C8B-B14F-4D97-AF65-F5344CB8AC3E}">
        <p14:creationId xmlns:p14="http://schemas.microsoft.com/office/powerpoint/2010/main" val="3784068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1FDCE8-8D59-D566-DE9F-50F846BA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7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5CC06E-A8CE-81CD-3456-FFE4E394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74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3FEB61-7EE6-99F1-76F8-7473CCEE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2014340"/>
            <a:ext cx="11574490" cy="2829320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3652681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Ah, não podemos esquecer do conferir o painel admin 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👀</a:t>
            </a:r>
            <a:endParaRPr lang="pt-BR" sz="6600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387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7704CC-A071-51BF-4329-EEABA69C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3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começar a modelar o nosso banco de dados?</a:t>
            </a:r>
          </a:p>
        </p:txBody>
      </p:sp>
    </p:spTree>
    <p:extLst>
      <p:ext uri="{BB962C8B-B14F-4D97-AF65-F5344CB8AC3E}">
        <p14:creationId xmlns:p14="http://schemas.microsoft.com/office/powerpoint/2010/main" val="3932538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6D9539-8072-5CF5-E084-BE17E93B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72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D30A3FF-867D-C6B8-9FD3-7C9FAE36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2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875004"/>
            <a:ext cx="105512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Hora do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migrations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6623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6F0C935-BC0E-16E7-EEF1-679FB42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781209"/>
            <a:ext cx="8383170" cy="129558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116BD7A-E17F-D6E3-B8A3-E822F4E1542B}"/>
              </a:ext>
            </a:extLst>
          </p:cNvPr>
          <p:cNvSpPr/>
          <p:nvPr/>
        </p:nvSpPr>
        <p:spPr>
          <a:xfrm>
            <a:off x="7827525" y="4523362"/>
            <a:ext cx="3349556" cy="1378767"/>
          </a:xfrm>
          <a:prstGeom prst="roundRect">
            <a:avLst/>
          </a:prstGeom>
          <a:solidFill>
            <a:srgbClr val="0C4B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bg1"/>
                </a:solidFill>
              </a:rPr>
              <a:t>Ops</a:t>
            </a:r>
            <a:r>
              <a:rPr lang="pt-BR" sz="2400" dirty="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3009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B283AC-4279-DAD1-25FF-D88B792EAE5F}"/>
              </a:ext>
            </a:extLst>
          </p:cNvPr>
          <p:cNvSpPr txBox="1"/>
          <p:nvPr/>
        </p:nvSpPr>
        <p:spPr>
          <a:xfrm>
            <a:off x="1153900" y="2705725"/>
            <a:ext cx="436659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ptos SemiBold" panose="020B0004020202020204" pitchFamily="34" charset="0"/>
              </a:rPr>
              <a:t>Django: O que são apps?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126AFA-522F-F7C3-AB46-D63F5362B352}"/>
              </a:ext>
            </a:extLst>
          </p:cNvPr>
          <p:cNvSpPr/>
          <p:nvPr/>
        </p:nvSpPr>
        <p:spPr>
          <a:xfrm>
            <a:off x="6096000" y="1704900"/>
            <a:ext cx="4942100" cy="3448199"/>
          </a:xfrm>
          <a:prstGeom prst="roundRect">
            <a:avLst/>
          </a:prstGeom>
          <a:solidFill>
            <a:srgbClr val="44B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0E1117"/>
                </a:solidFill>
              </a:rPr>
              <a:t>Apps</a:t>
            </a:r>
            <a:r>
              <a:rPr lang="pt-BR" sz="2400" dirty="0">
                <a:solidFill>
                  <a:srgbClr val="0E1117"/>
                </a:solidFill>
              </a:rPr>
              <a:t> são módulos que encapsulam funcionalidades específicas. Cada app no Django é projetado para ser responsável por uma área particular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20635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5FD244A-AFFB-37DD-AAAE-A8A5C2168B40}"/>
              </a:ext>
            </a:extLst>
          </p:cNvPr>
          <p:cNvSpPr txBox="1"/>
          <p:nvPr/>
        </p:nvSpPr>
        <p:spPr>
          <a:xfrm>
            <a:off x="717732" y="2644170"/>
            <a:ext cx="53782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Instale o “</a:t>
            </a:r>
            <a:r>
              <a:rPr lang="pt-BR" sz="32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Pillow</a:t>
            </a: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”: biblioteca para manipulação de imagens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FAD1BA-3B3C-A446-50B4-438AC874D777}"/>
              </a:ext>
            </a:extLst>
          </p:cNvPr>
          <p:cNvSpPr txBox="1"/>
          <p:nvPr/>
        </p:nvSpPr>
        <p:spPr>
          <a:xfrm>
            <a:off x="7147122" y="3198166"/>
            <a:ext cx="504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pip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install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Pillow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2367173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Agora sim, hora do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migrations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! 🫡</a:t>
            </a:r>
          </a:p>
        </p:txBody>
      </p:sp>
    </p:spTree>
    <p:extLst>
      <p:ext uri="{BB962C8B-B14F-4D97-AF65-F5344CB8AC3E}">
        <p14:creationId xmlns:p14="http://schemas.microsoft.com/office/powerpoint/2010/main" val="25167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BCA8090-7572-FDA3-E2DA-3C9BD9AD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8DE0B03-8264-D961-4F3A-5C994CF5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74" y="843392"/>
            <a:ext cx="3267531" cy="1105054"/>
          </a:xfrm>
          <a:prstGeom prst="rect">
            <a:avLst/>
          </a:prstGeom>
          <a:ln w="38100">
            <a:solidFill>
              <a:srgbClr val="44B78B"/>
            </a:solidFill>
          </a:ln>
        </p:spPr>
      </p:pic>
    </p:spTree>
    <p:extLst>
      <p:ext uri="{BB962C8B-B14F-4D97-AF65-F5344CB8AC3E}">
        <p14:creationId xmlns:p14="http://schemas.microsoft.com/office/powerpoint/2010/main" val="96620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Vai aparecer no painel admin do Django? Ainda não!</a:t>
            </a:r>
          </a:p>
        </p:txBody>
      </p:sp>
    </p:spTree>
    <p:extLst>
      <p:ext uri="{BB962C8B-B14F-4D97-AF65-F5344CB8AC3E}">
        <p14:creationId xmlns:p14="http://schemas.microsoft.com/office/powerpoint/2010/main" val="2838790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Vamos ter que mexer no arquivos “admin.py” do nosso app.</a:t>
            </a:r>
          </a:p>
        </p:txBody>
      </p:sp>
    </p:spTree>
    <p:extLst>
      <p:ext uri="{BB962C8B-B14F-4D97-AF65-F5344CB8AC3E}">
        <p14:creationId xmlns:p14="http://schemas.microsoft.com/office/powerpoint/2010/main" val="2097898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253315-DBD3-2673-12B7-91C3C00B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5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0AD765-BD94-2DEA-AA28-59C42E78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7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DAE1B-BAA1-4379-6D51-007A0441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445AA5-B08F-6EEF-1174-4B32F163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0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441096"/>
            <a:ext cx="10551268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Vamos começar a cadastrar!</a:t>
            </a:r>
          </a:p>
        </p:txBody>
      </p:sp>
      <p:pic>
        <p:nvPicPr>
          <p:cNvPr id="4" name="Imagem 3" descr="Uma imagem contendo olhando, luz, azul, vestindo&#10;&#10;Descrição gerada automaticamente">
            <a:extLst>
              <a:ext uri="{FF2B5EF4-FFF2-40B4-BE49-F238E27FC236}">
                <a16:creationId xmlns:a16="http://schemas.microsoft.com/office/drawing/2014/main" id="{B09C4876-A2C4-01CD-C913-E791D348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23454"/>
            <a:ext cx="4572000" cy="3429000"/>
          </a:xfrm>
          <a:prstGeom prst="rect">
            <a:avLst/>
          </a:prstGeom>
          <a:ln w="38100">
            <a:solidFill>
              <a:srgbClr val="0C4B33"/>
            </a:solidFill>
          </a:ln>
        </p:spPr>
      </p:pic>
    </p:spTree>
    <p:extLst>
      <p:ext uri="{BB962C8B-B14F-4D97-AF65-F5344CB8AC3E}">
        <p14:creationId xmlns:p14="http://schemas.microsoft.com/office/powerpoint/2010/main" val="334744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5FD244A-AFFB-37DD-AAAE-A8A5C2168B40}"/>
              </a:ext>
            </a:extLst>
          </p:cNvPr>
          <p:cNvSpPr txBox="1"/>
          <p:nvPr/>
        </p:nvSpPr>
        <p:spPr>
          <a:xfrm>
            <a:off x="717732" y="2890391"/>
            <a:ext cx="537826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Aplicar </a:t>
            </a:r>
            <a:r>
              <a:rPr lang="pt-BR" sz="320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migrations</a:t>
            </a: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BR" sz="3200" dirty="0">
                <a:solidFill>
                  <a:schemeClr val="bg1"/>
                </a:solidFill>
                <a:latin typeface="Aptos SemiBold" panose="020B0004020202020204" pitchFamily="34" charset="0"/>
              </a:rPr>
              <a:t>Criar um super usuário;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FAD1BA-3B3C-A446-50B4-438AC874D777}"/>
              </a:ext>
            </a:extLst>
          </p:cNvPr>
          <p:cNvSpPr txBox="1"/>
          <p:nvPr/>
        </p:nvSpPr>
        <p:spPr>
          <a:xfrm>
            <a:off x="7147122" y="2687091"/>
            <a:ext cx="504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py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manage.py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migrate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95B7CA-E1D5-56C7-6E7A-FAAF7D6DC44D}"/>
              </a:ext>
            </a:extLst>
          </p:cNvPr>
          <p:cNvSpPr txBox="1"/>
          <p:nvPr/>
        </p:nvSpPr>
        <p:spPr>
          <a:xfrm>
            <a:off x="7147122" y="3736776"/>
            <a:ext cx="507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python</a:t>
            </a:r>
            <a:r>
              <a:rPr lang="pt-BR" sz="2400" dirty="0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 manage.py </a:t>
            </a:r>
            <a:r>
              <a:rPr lang="pt-BR" sz="2400" dirty="0" err="1">
                <a:solidFill>
                  <a:srgbClr val="0E1117"/>
                </a:solidFill>
                <a:highlight>
                  <a:srgbClr val="44B78B"/>
                </a:highlight>
                <a:latin typeface="Aptos" panose="020B0004020202020204" pitchFamily="34" charset="0"/>
              </a:rPr>
              <a:t>createsuperuser</a:t>
            </a:r>
            <a:endParaRPr lang="pt-BR" sz="2400" dirty="0">
              <a:solidFill>
                <a:srgbClr val="0E1117"/>
              </a:solidFill>
              <a:highlight>
                <a:srgbClr val="44B78B"/>
              </a:highlight>
              <a:latin typeface="Aptos" panose="020B0004020202020204" pitchFamily="34" charset="0"/>
            </a:endParaRP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3831FE56-9F68-2083-1511-03FD08DF551D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6096000" y="2917924"/>
            <a:ext cx="1051122" cy="511076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32D808AC-3D0C-71C7-AE24-AA59904941D0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6096000" y="3429000"/>
            <a:ext cx="1051122" cy="53860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bg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593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CB146F-CB04-5E23-5101-3A77F2F8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4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351512"/>
            <a:ext cx="1055126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Tudo cadastrado! Mas como faremos para o usuário ver no </a:t>
            </a:r>
            <a:r>
              <a:rPr lang="pt-BR" sz="6600" dirty="0" err="1">
                <a:solidFill>
                  <a:srgbClr val="0E1117"/>
                </a:solidFill>
                <a:latin typeface="Aptos SemiBold" panose="020B0004020202020204" pitchFamily="34" charset="0"/>
              </a:rPr>
              <a:t>template</a:t>
            </a:r>
            <a:r>
              <a:rPr lang="pt-BR" sz="6600" dirty="0">
                <a:solidFill>
                  <a:srgbClr val="0E1117"/>
                </a:solidFill>
                <a:latin typeface="Aptos SemiBold" panose="020B0004020202020204" pitchFamily="34" charset="0"/>
              </a:rPr>
              <a:t> o próprio acervo?</a:t>
            </a:r>
          </a:p>
        </p:txBody>
      </p:sp>
    </p:spTree>
    <p:extLst>
      <p:ext uri="{BB962C8B-B14F-4D97-AF65-F5344CB8AC3E}">
        <p14:creationId xmlns:p14="http://schemas.microsoft.com/office/powerpoint/2010/main" val="15779151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E74F521-0127-F58E-9BDA-00383F54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41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B53F95-D281-8ED2-08D0-7302163E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2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6D324B7-F716-B463-05FD-51B1AB9D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1"/>
            <a:ext cx="12192000" cy="6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075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318FCB-EEDF-22FB-97B6-2FA005CF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02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Show demais! Agora vamos adicionar um livro em nosso acervo.</a:t>
            </a:r>
          </a:p>
        </p:txBody>
      </p:sp>
    </p:spTree>
    <p:extLst>
      <p:ext uri="{BB962C8B-B14F-4D97-AF65-F5344CB8AC3E}">
        <p14:creationId xmlns:p14="http://schemas.microsoft.com/office/powerpoint/2010/main" val="41775863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825576-A00A-8507-1D1C-0CF21E91C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895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785A970-5387-5B32-8AAD-3DDB9430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9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54CE9E5-28EC-F9AA-B546-8BC2EA056E4E}"/>
              </a:ext>
            </a:extLst>
          </p:cNvPr>
          <p:cNvSpPr txBox="1"/>
          <p:nvPr/>
        </p:nvSpPr>
        <p:spPr>
          <a:xfrm>
            <a:off x="820366" y="1859343"/>
            <a:ext cx="10551268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SemiBold" panose="020B0004020202020204" pitchFamily="34" charset="0"/>
              </a:rPr>
              <a:t>Nossa, mas o usuário vai ter que entrar no painel admin?!</a:t>
            </a:r>
          </a:p>
        </p:txBody>
      </p:sp>
    </p:spTree>
    <p:extLst>
      <p:ext uri="{BB962C8B-B14F-4D97-AF65-F5344CB8AC3E}">
        <p14:creationId xmlns:p14="http://schemas.microsoft.com/office/powerpoint/2010/main" val="3746851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866</Words>
  <Application>Microsoft Office PowerPoint</Application>
  <PresentationFormat>Widescreen</PresentationFormat>
  <Paragraphs>89</Paragraphs>
  <Slides>130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130</vt:i4>
      </vt:variant>
    </vt:vector>
  </HeadingPairs>
  <TitlesOfParts>
    <vt:vector size="136" baseType="lpstr">
      <vt:lpstr>Aptos</vt:lpstr>
      <vt:lpstr>Aptos Black</vt:lpstr>
      <vt:lpstr>Aptos Display</vt:lpstr>
      <vt:lpstr>Aptos SemiBold</vt:lpstr>
      <vt:lpstr>Arial</vt:lpstr>
      <vt:lpstr>Tema do Office</vt:lpstr>
      <vt:lpstr>Projeto Django: Bibliohub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Direto ao Ponto: Desenvolvimento Web Simplificado</dc:title>
  <dc:creator>Thiago Freitas Quiróz Sánchez</dc:creator>
  <cp:lastModifiedBy>Thiago Freitas Quiróz Sánchez</cp:lastModifiedBy>
  <cp:revision>1</cp:revision>
  <dcterms:created xsi:type="dcterms:W3CDTF">2024-03-31T14:48:56Z</dcterms:created>
  <dcterms:modified xsi:type="dcterms:W3CDTF">2024-04-24T00:20:41Z</dcterms:modified>
</cp:coreProperties>
</file>